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80" r:id="rId13"/>
    <p:sldId id="270" r:id="rId14"/>
    <p:sldId id="281" r:id="rId15"/>
    <p:sldId id="268" r:id="rId16"/>
    <p:sldId id="269" r:id="rId17"/>
    <p:sldId id="278" r:id="rId18"/>
    <p:sldId id="279" r:id="rId19"/>
    <p:sldId id="271" r:id="rId20"/>
    <p:sldId id="264" r:id="rId21"/>
    <p:sldId id="272" r:id="rId22"/>
    <p:sldId id="273" r:id="rId23"/>
    <p:sldId id="274" r:id="rId24"/>
    <p:sldId id="275" r:id="rId25"/>
    <p:sldId id="276" r:id="rId26"/>
    <p:sldId id="277" r:id="rId27"/>
    <p:sldId id="282" r:id="rId28"/>
    <p:sldId id="287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EB25A-EA6A-4D18-90A9-5A4060459847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48AEE5-F613-4A33-8925-0E2BE402F0AB}">
      <dgm:prSet/>
      <dgm:spPr/>
      <dgm:t>
        <a:bodyPr/>
        <a:lstStyle/>
        <a:p>
          <a:r>
            <a:rPr lang="en-US"/>
            <a:t>Attention</a:t>
          </a:r>
        </a:p>
      </dgm:t>
    </dgm:pt>
    <dgm:pt modelId="{A1EBEB6C-B8AB-47BE-995C-6B23A86E2C02}" type="parTrans" cxnId="{E11C56C8-0D29-47F4-A17D-0C89BAF7E904}">
      <dgm:prSet/>
      <dgm:spPr/>
      <dgm:t>
        <a:bodyPr/>
        <a:lstStyle/>
        <a:p>
          <a:endParaRPr lang="en-US"/>
        </a:p>
      </dgm:t>
    </dgm:pt>
    <dgm:pt modelId="{4B857D38-A39A-4575-9FA9-7EE42613FBB8}" type="sibTrans" cxnId="{E11C56C8-0D29-47F4-A17D-0C89BAF7E904}">
      <dgm:prSet/>
      <dgm:spPr/>
      <dgm:t>
        <a:bodyPr/>
        <a:lstStyle/>
        <a:p>
          <a:endParaRPr lang="en-US"/>
        </a:p>
      </dgm:t>
    </dgm:pt>
    <dgm:pt modelId="{35E78E86-EAA3-46EA-9F7C-1839048D7D2A}">
      <dgm:prSet/>
      <dgm:spPr/>
      <dgm:t>
        <a:bodyPr/>
        <a:lstStyle/>
        <a:p>
          <a:r>
            <a:rPr lang="en-US"/>
            <a:t>Pattern-matching</a:t>
          </a:r>
        </a:p>
      </dgm:t>
    </dgm:pt>
    <dgm:pt modelId="{7286CC65-02CB-4E2F-8B9E-FBE4AE2B381D}" type="parTrans" cxnId="{15508600-42D0-41FA-B9CE-53718577C373}">
      <dgm:prSet/>
      <dgm:spPr/>
      <dgm:t>
        <a:bodyPr/>
        <a:lstStyle/>
        <a:p>
          <a:endParaRPr lang="en-US"/>
        </a:p>
      </dgm:t>
    </dgm:pt>
    <dgm:pt modelId="{C895C64B-3C73-420F-A754-C78FD7DF4828}" type="sibTrans" cxnId="{15508600-42D0-41FA-B9CE-53718577C373}">
      <dgm:prSet/>
      <dgm:spPr/>
      <dgm:t>
        <a:bodyPr/>
        <a:lstStyle/>
        <a:p>
          <a:endParaRPr lang="en-US"/>
        </a:p>
      </dgm:t>
    </dgm:pt>
    <dgm:pt modelId="{A9941E95-FD0F-4F0C-8B0C-068E222B98E9}">
      <dgm:prSet/>
      <dgm:spPr/>
      <dgm:t>
        <a:bodyPr/>
        <a:lstStyle/>
        <a:p>
          <a:r>
            <a:rPr lang="en-US"/>
            <a:t>Problem-solving</a:t>
          </a:r>
        </a:p>
      </dgm:t>
    </dgm:pt>
    <dgm:pt modelId="{A0E9A78D-D138-4864-9418-4C8460E9A44A}" type="parTrans" cxnId="{2A2863C1-E417-4F4B-AFD8-5D8DB97F9362}">
      <dgm:prSet/>
      <dgm:spPr/>
      <dgm:t>
        <a:bodyPr/>
        <a:lstStyle/>
        <a:p>
          <a:endParaRPr lang="en-US"/>
        </a:p>
      </dgm:t>
    </dgm:pt>
    <dgm:pt modelId="{3D9CE8C9-FC73-4CCB-B8BA-2B6C39592E75}" type="sibTrans" cxnId="{2A2863C1-E417-4F4B-AFD8-5D8DB97F9362}">
      <dgm:prSet/>
      <dgm:spPr/>
      <dgm:t>
        <a:bodyPr/>
        <a:lstStyle/>
        <a:p>
          <a:endParaRPr lang="en-US"/>
        </a:p>
      </dgm:t>
    </dgm:pt>
    <dgm:pt modelId="{DADCFE6A-1A72-47F5-B74D-D557E9EE759A}">
      <dgm:prSet/>
      <dgm:spPr/>
      <dgm:t>
        <a:bodyPr/>
        <a:lstStyle/>
        <a:p>
          <a:r>
            <a:rPr lang="en-US"/>
            <a:t>Memory</a:t>
          </a:r>
        </a:p>
      </dgm:t>
    </dgm:pt>
    <dgm:pt modelId="{8199A275-D625-4FEA-9AD8-CF93026BFEB7}" type="parTrans" cxnId="{A1544089-1EDA-4730-89AE-121CD98501CF}">
      <dgm:prSet/>
      <dgm:spPr/>
      <dgm:t>
        <a:bodyPr/>
        <a:lstStyle/>
        <a:p>
          <a:endParaRPr lang="en-US"/>
        </a:p>
      </dgm:t>
    </dgm:pt>
    <dgm:pt modelId="{D83A4FE6-8636-43CA-9D7E-E2AE526937DB}" type="sibTrans" cxnId="{A1544089-1EDA-4730-89AE-121CD98501CF}">
      <dgm:prSet/>
      <dgm:spPr/>
      <dgm:t>
        <a:bodyPr/>
        <a:lstStyle/>
        <a:p>
          <a:endParaRPr lang="en-US"/>
        </a:p>
      </dgm:t>
    </dgm:pt>
    <dgm:pt modelId="{3CB18A8B-A889-451C-985D-C7A5C77C29DF}">
      <dgm:prSet/>
      <dgm:spPr/>
      <dgm:t>
        <a:bodyPr/>
        <a:lstStyle/>
        <a:p>
          <a:r>
            <a:rPr lang="en-US"/>
            <a:t>Learning</a:t>
          </a:r>
        </a:p>
      </dgm:t>
    </dgm:pt>
    <dgm:pt modelId="{E480CCEA-7291-4503-BDF3-5C953896AA80}" type="parTrans" cxnId="{C7BA6280-4D46-4C2B-83C0-53FD39BA1B84}">
      <dgm:prSet/>
      <dgm:spPr/>
      <dgm:t>
        <a:bodyPr/>
        <a:lstStyle/>
        <a:p>
          <a:endParaRPr lang="en-US"/>
        </a:p>
      </dgm:t>
    </dgm:pt>
    <dgm:pt modelId="{C1859E0B-3A29-4129-8391-DC1765CF1E12}" type="sibTrans" cxnId="{C7BA6280-4D46-4C2B-83C0-53FD39BA1B84}">
      <dgm:prSet/>
      <dgm:spPr/>
      <dgm:t>
        <a:bodyPr/>
        <a:lstStyle/>
        <a:p>
          <a:endParaRPr lang="en-US"/>
        </a:p>
      </dgm:t>
    </dgm:pt>
    <dgm:pt modelId="{A085B822-F806-4DE0-B099-BC567ADD9893}">
      <dgm:prSet/>
      <dgm:spPr/>
      <dgm:t>
        <a:bodyPr/>
        <a:lstStyle/>
        <a:p>
          <a:r>
            <a:rPr lang="en-US"/>
            <a:t>Decision-making</a:t>
          </a:r>
        </a:p>
      </dgm:t>
    </dgm:pt>
    <dgm:pt modelId="{42D852B7-3A06-42F5-B88C-DABC7DCDFAC4}" type="parTrans" cxnId="{BBD5F8D6-0447-491F-A086-80C68470C973}">
      <dgm:prSet/>
      <dgm:spPr/>
      <dgm:t>
        <a:bodyPr/>
        <a:lstStyle/>
        <a:p>
          <a:endParaRPr lang="en-US"/>
        </a:p>
      </dgm:t>
    </dgm:pt>
    <dgm:pt modelId="{EDB635FD-888B-4F5F-93A1-B99EFB79D570}" type="sibTrans" cxnId="{BBD5F8D6-0447-491F-A086-80C68470C973}">
      <dgm:prSet/>
      <dgm:spPr/>
      <dgm:t>
        <a:bodyPr/>
        <a:lstStyle/>
        <a:p>
          <a:endParaRPr lang="en-US"/>
        </a:p>
      </dgm:t>
    </dgm:pt>
    <dgm:pt modelId="{9C01830A-5AE0-4547-B5F5-3A83BBA20BA1}">
      <dgm:prSet/>
      <dgm:spPr/>
      <dgm:t>
        <a:bodyPr/>
        <a:lstStyle/>
        <a:p>
          <a:r>
            <a:rPr lang="en-US"/>
            <a:t>Language</a:t>
          </a:r>
        </a:p>
      </dgm:t>
    </dgm:pt>
    <dgm:pt modelId="{E673B12C-38F8-4D29-BE7C-88F22CA827EE}" type="parTrans" cxnId="{CA9D77DC-A63A-424F-B6E0-145933692164}">
      <dgm:prSet/>
      <dgm:spPr/>
      <dgm:t>
        <a:bodyPr/>
        <a:lstStyle/>
        <a:p>
          <a:endParaRPr lang="en-US"/>
        </a:p>
      </dgm:t>
    </dgm:pt>
    <dgm:pt modelId="{ED1B9D02-5CCF-46A7-85AE-6829E7DD9AA5}" type="sibTrans" cxnId="{CA9D77DC-A63A-424F-B6E0-145933692164}">
      <dgm:prSet/>
      <dgm:spPr/>
      <dgm:t>
        <a:bodyPr/>
        <a:lstStyle/>
        <a:p>
          <a:endParaRPr lang="en-US"/>
        </a:p>
      </dgm:t>
    </dgm:pt>
    <dgm:pt modelId="{B32F2CB0-7BCE-4810-BD1C-856C260B5BE9}">
      <dgm:prSet/>
      <dgm:spPr/>
      <dgm:t>
        <a:bodyPr/>
        <a:lstStyle/>
        <a:p>
          <a:r>
            <a:rPr lang="en-US"/>
            <a:t>Mental processing</a:t>
          </a:r>
        </a:p>
      </dgm:t>
    </dgm:pt>
    <dgm:pt modelId="{5620FB84-1660-4FC2-BB45-8DA09A6A8DF8}" type="parTrans" cxnId="{C2BF4F73-0D90-4BA3-9ADD-EDDF07AE16C0}">
      <dgm:prSet/>
      <dgm:spPr/>
      <dgm:t>
        <a:bodyPr/>
        <a:lstStyle/>
        <a:p>
          <a:endParaRPr lang="en-US"/>
        </a:p>
      </dgm:t>
    </dgm:pt>
    <dgm:pt modelId="{CD4B62FF-0D76-4A9D-8412-9A9A6BC02761}" type="sibTrans" cxnId="{C2BF4F73-0D90-4BA3-9ADD-EDDF07AE16C0}">
      <dgm:prSet/>
      <dgm:spPr/>
      <dgm:t>
        <a:bodyPr/>
        <a:lstStyle/>
        <a:p>
          <a:endParaRPr lang="en-US"/>
        </a:p>
      </dgm:t>
    </dgm:pt>
    <dgm:pt modelId="{620F8765-86F4-45E3-B5A0-A06B03E49968}">
      <dgm:prSet/>
      <dgm:spPr/>
      <dgm:t>
        <a:bodyPr/>
        <a:lstStyle/>
        <a:p>
          <a:r>
            <a:rPr lang="en-US"/>
            <a:t>Perception</a:t>
          </a:r>
        </a:p>
      </dgm:t>
    </dgm:pt>
    <dgm:pt modelId="{26BB43E1-3089-48C4-BC29-8F04262C73C6}" type="parTrans" cxnId="{27621B70-13C9-4357-982E-35060FCAD38D}">
      <dgm:prSet/>
      <dgm:spPr/>
      <dgm:t>
        <a:bodyPr/>
        <a:lstStyle/>
        <a:p>
          <a:endParaRPr lang="en-US"/>
        </a:p>
      </dgm:t>
    </dgm:pt>
    <dgm:pt modelId="{E99B5570-97E9-41CB-BDDE-EFDC3125BD11}" type="sibTrans" cxnId="{27621B70-13C9-4357-982E-35060FCAD38D}">
      <dgm:prSet/>
      <dgm:spPr/>
      <dgm:t>
        <a:bodyPr/>
        <a:lstStyle/>
        <a:p>
          <a:endParaRPr lang="en-US"/>
        </a:p>
      </dgm:t>
    </dgm:pt>
    <dgm:pt modelId="{6058EEC4-6F91-40EC-8031-CB08506E9F79}">
      <dgm:prSet/>
      <dgm:spPr/>
      <dgm:t>
        <a:bodyPr/>
        <a:lstStyle/>
        <a:p>
          <a:r>
            <a:rPr lang="en-US"/>
            <a:t>Imagination</a:t>
          </a:r>
        </a:p>
      </dgm:t>
    </dgm:pt>
    <dgm:pt modelId="{4C356C82-DEF1-438E-9284-ECF8E68EAA28}" type="parTrans" cxnId="{D4B81B74-3E37-4D5F-A691-83AD012CD627}">
      <dgm:prSet/>
      <dgm:spPr/>
      <dgm:t>
        <a:bodyPr/>
        <a:lstStyle/>
        <a:p>
          <a:endParaRPr lang="en-US"/>
        </a:p>
      </dgm:t>
    </dgm:pt>
    <dgm:pt modelId="{B3887892-AFEE-4B71-A9DA-EB9E33BD9744}" type="sibTrans" cxnId="{D4B81B74-3E37-4D5F-A691-83AD012CD627}">
      <dgm:prSet/>
      <dgm:spPr/>
      <dgm:t>
        <a:bodyPr/>
        <a:lstStyle/>
        <a:p>
          <a:endParaRPr lang="en-US"/>
        </a:p>
      </dgm:t>
    </dgm:pt>
    <dgm:pt modelId="{D1E48ECC-6DFD-4C6D-90E6-66CF93EE3C41}">
      <dgm:prSet/>
      <dgm:spPr/>
      <dgm:t>
        <a:bodyPr/>
        <a:lstStyle/>
        <a:p>
          <a:r>
            <a:rPr lang="en-US"/>
            <a:t>Logic</a:t>
          </a:r>
        </a:p>
      </dgm:t>
    </dgm:pt>
    <dgm:pt modelId="{BC437F2E-8641-4153-9165-A9506D554FCE}" type="parTrans" cxnId="{C661F458-0A66-49BB-88EF-1D45FEF6BE88}">
      <dgm:prSet/>
      <dgm:spPr/>
      <dgm:t>
        <a:bodyPr/>
        <a:lstStyle/>
        <a:p>
          <a:endParaRPr lang="en-US"/>
        </a:p>
      </dgm:t>
    </dgm:pt>
    <dgm:pt modelId="{2F610DCE-C553-4A5D-8CFF-12A87332181B}" type="sibTrans" cxnId="{C661F458-0A66-49BB-88EF-1D45FEF6BE88}">
      <dgm:prSet/>
      <dgm:spPr/>
      <dgm:t>
        <a:bodyPr/>
        <a:lstStyle/>
        <a:p>
          <a:endParaRPr lang="en-US"/>
        </a:p>
      </dgm:t>
    </dgm:pt>
    <dgm:pt modelId="{63A107F2-C84D-43F7-BCC1-830DA047D0D5}">
      <dgm:prSet/>
      <dgm:spPr/>
      <dgm:t>
        <a:bodyPr/>
        <a:lstStyle/>
        <a:p>
          <a:r>
            <a:rPr lang="en-US"/>
            <a:t>Strategic thinking</a:t>
          </a:r>
        </a:p>
      </dgm:t>
    </dgm:pt>
    <dgm:pt modelId="{6E9AF69C-92EC-4930-B813-EA169E9A4D13}" type="parTrans" cxnId="{4E0EFA46-03FE-4BE8-A21A-ABF9FDF9833D}">
      <dgm:prSet/>
      <dgm:spPr/>
      <dgm:t>
        <a:bodyPr/>
        <a:lstStyle/>
        <a:p>
          <a:endParaRPr lang="en-US"/>
        </a:p>
      </dgm:t>
    </dgm:pt>
    <dgm:pt modelId="{B84DF00B-852C-4AEA-BB13-CB6BE5715C89}" type="sibTrans" cxnId="{4E0EFA46-03FE-4BE8-A21A-ABF9FDF9833D}">
      <dgm:prSet/>
      <dgm:spPr/>
      <dgm:t>
        <a:bodyPr/>
        <a:lstStyle/>
        <a:p>
          <a:endParaRPr lang="en-US"/>
        </a:p>
      </dgm:t>
    </dgm:pt>
    <dgm:pt modelId="{E5CE3A4B-5776-408D-832C-9A99999921A8}" type="pres">
      <dgm:prSet presAssocID="{7CFEB25A-EA6A-4D18-90A9-5A4060459847}" presName="vert0" presStyleCnt="0">
        <dgm:presLayoutVars>
          <dgm:dir/>
          <dgm:animOne val="branch"/>
          <dgm:animLvl val="lvl"/>
        </dgm:presLayoutVars>
      </dgm:prSet>
      <dgm:spPr/>
    </dgm:pt>
    <dgm:pt modelId="{3D6990A7-C5D7-43A8-8897-1A54B7052626}" type="pres">
      <dgm:prSet presAssocID="{0A48AEE5-F613-4A33-8925-0E2BE402F0AB}" presName="thickLine" presStyleLbl="alignNode1" presStyleIdx="0" presStyleCnt="12"/>
      <dgm:spPr/>
    </dgm:pt>
    <dgm:pt modelId="{92085D3F-8067-4942-BE50-2CCDEDC1C6AD}" type="pres">
      <dgm:prSet presAssocID="{0A48AEE5-F613-4A33-8925-0E2BE402F0AB}" presName="horz1" presStyleCnt="0"/>
      <dgm:spPr/>
    </dgm:pt>
    <dgm:pt modelId="{6B58B55C-03F7-42AA-9316-25DB68FC36FC}" type="pres">
      <dgm:prSet presAssocID="{0A48AEE5-F613-4A33-8925-0E2BE402F0AB}" presName="tx1" presStyleLbl="revTx" presStyleIdx="0" presStyleCnt="12"/>
      <dgm:spPr/>
    </dgm:pt>
    <dgm:pt modelId="{753CC245-29F1-401C-8884-DFED3AFB08B4}" type="pres">
      <dgm:prSet presAssocID="{0A48AEE5-F613-4A33-8925-0E2BE402F0AB}" presName="vert1" presStyleCnt="0"/>
      <dgm:spPr/>
    </dgm:pt>
    <dgm:pt modelId="{1AE88B4C-8BE8-47F4-BA92-59C26A8A8FC2}" type="pres">
      <dgm:prSet presAssocID="{35E78E86-EAA3-46EA-9F7C-1839048D7D2A}" presName="thickLine" presStyleLbl="alignNode1" presStyleIdx="1" presStyleCnt="12"/>
      <dgm:spPr/>
    </dgm:pt>
    <dgm:pt modelId="{24D1F424-A1D1-4C73-8597-C02A76595A7E}" type="pres">
      <dgm:prSet presAssocID="{35E78E86-EAA3-46EA-9F7C-1839048D7D2A}" presName="horz1" presStyleCnt="0"/>
      <dgm:spPr/>
    </dgm:pt>
    <dgm:pt modelId="{C23938EA-A8B2-41E7-890A-D939F6AE4D37}" type="pres">
      <dgm:prSet presAssocID="{35E78E86-EAA3-46EA-9F7C-1839048D7D2A}" presName="tx1" presStyleLbl="revTx" presStyleIdx="1" presStyleCnt="12"/>
      <dgm:spPr/>
    </dgm:pt>
    <dgm:pt modelId="{F0F2A96C-9024-48B7-9925-49DF7138C570}" type="pres">
      <dgm:prSet presAssocID="{35E78E86-EAA3-46EA-9F7C-1839048D7D2A}" presName="vert1" presStyleCnt="0"/>
      <dgm:spPr/>
    </dgm:pt>
    <dgm:pt modelId="{EB83183E-1A3C-44FB-9FD9-A141DC64E370}" type="pres">
      <dgm:prSet presAssocID="{A9941E95-FD0F-4F0C-8B0C-068E222B98E9}" presName="thickLine" presStyleLbl="alignNode1" presStyleIdx="2" presStyleCnt="12"/>
      <dgm:spPr/>
    </dgm:pt>
    <dgm:pt modelId="{FCAD3E7D-A3AE-4575-B22A-6D00191F0542}" type="pres">
      <dgm:prSet presAssocID="{A9941E95-FD0F-4F0C-8B0C-068E222B98E9}" presName="horz1" presStyleCnt="0"/>
      <dgm:spPr/>
    </dgm:pt>
    <dgm:pt modelId="{DD3F8EF6-4FC7-45D3-BB9A-172AAEDDA727}" type="pres">
      <dgm:prSet presAssocID="{A9941E95-FD0F-4F0C-8B0C-068E222B98E9}" presName="tx1" presStyleLbl="revTx" presStyleIdx="2" presStyleCnt="12"/>
      <dgm:spPr/>
    </dgm:pt>
    <dgm:pt modelId="{3113E500-0E94-4A88-BC0F-F1492C96225B}" type="pres">
      <dgm:prSet presAssocID="{A9941E95-FD0F-4F0C-8B0C-068E222B98E9}" presName="vert1" presStyleCnt="0"/>
      <dgm:spPr/>
    </dgm:pt>
    <dgm:pt modelId="{B46B60B4-52EB-40BB-9171-AB13B470D571}" type="pres">
      <dgm:prSet presAssocID="{DADCFE6A-1A72-47F5-B74D-D557E9EE759A}" presName="thickLine" presStyleLbl="alignNode1" presStyleIdx="3" presStyleCnt="12"/>
      <dgm:spPr/>
    </dgm:pt>
    <dgm:pt modelId="{30312F84-A829-492D-8A8E-14F9C3BEF779}" type="pres">
      <dgm:prSet presAssocID="{DADCFE6A-1A72-47F5-B74D-D557E9EE759A}" presName="horz1" presStyleCnt="0"/>
      <dgm:spPr/>
    </dgm:pt>
    <dgm:pt modelId="{8CA0BE12-4D98-42C5-B536-47FA461221A0}" type="pres">
      <dgm:prSet presAssocID="{DADCFE6A-1A72-47F5-B74D-D557E9EE759A}" presName="tx1" presStyleLbl="revTx" presStyleIdx="3" presStyleCnt="12"/>
      <dgm:spPr/>
    </dgm:pt>
    <dgm:pt modelId="{B0E78F68-C92B-4497-A530-10AB80536306}" type="pres">
      <dgm:prSet presAssocID="{DADCFE6A-1A72-47F5-B74D-D557E9EE759A}" presName="vert1" presStyleCnt="0"/>
      <dgm:spPr/>
    </dgm:pt>
    <dgm:pt modelId="{A9539161-CA3F-4EC1-AECE-FF04B2DE796F}" type="pres">
      <dgm:prSet presAssocID="{3CB18A8B-A889-451C-985D-C7A5C77C29DF}" presName="thickLine" presStyleLbl="alignNode1" presStyleIdx="4" presStyleCnt="12"/>
      <dgm:spPr/>
    </dgm:pt>
    <dgm:pt modelId="{909C46A4-3A5E-49CA-941B-087D220CCCBA}" type="pres">
      <dgm:prSet presAssocID="{3CB18A8B-A889-451C-985D-C7A5C77C29DF}" presName="horz1" presStyleCnt="0"/>
      <dgm:spPr/>
    </dgm:pt>
    <dgm:pt modelId="{B1F0943D-05CE-4DEF-9B24-8AF799FD4E58}" type="pres">
      <dgm:prSet presAssocID="{3CB18A8B-A889-451C-985D-C7A5C77C29DF}" presName="tx1" presStyleLbl="revTx" presStyleIdx="4" presStyleCnt="12"/>
      <dgm:spPr/>
    </dgm:pt>
    <dgm:pt modelId="{161B27BD-2096-4CFA-BB2A-D3EA1E2CA8F4}" type="pres">
      <dgm:prSet presAssocID="{3CB18A8B-A889-451C-985D-C7A5C77C29DF}" presName="vert1" presStyleCnt="0"/>
      <dgm:spPr/>
    </dgm:pt>
    <dgm:pt modelId="{85F504BD-0B3F-4CC3-9936-54E91246BA1C}" type="pres">
      <dgm:prSet presAssocID="{A085B822-F806-4DE0-B099-BC567ADD9893}" presName="thickLine" presStyleLbl="alignNode1" presStyleIdx="5" presStyleCnt="12"/>
      <dgm:spPr/>
    </dgm:pt>
    <dgm:pt modelId="{244AB1BF-0FC5-4033-B8FB-FD40C9E4D604}" type="pres">
      <dgm:prSet presAssocID="{A085B822-F806-4DE0-B099-BC567ADD9893}" presName="horz1" presStyleCnt="0"/>
      <dgm:spPr/>
    </dgm:pt>
    <dgm:pt modelId="{5B4E7E30-DA19-4250-B8F2-74BB3CC8B0C3}" type="pres">
      <dgm:prSet presAssocID="{A085B822-F806-4DE0-B099-BC567ADD9893}" presName="tx1" presStyleLbl="revTx" presStyleIdx="5" presStyleCnt="12"/>
      <dgm:spPr/>
    </dgm:pt>
    <dgm:pt modelId="{72746D1D-1184-4863-BEB7-153A3376C1D6}" type="pres">
      <dgm:prSet presAssocID="{A085B822-F806-4DE0-B099-BC567ADD9893}" presName="vert1" presStyleCnt="0"/>
      <dgm:spPr/>
    </dgm:pt>
    <dgm:pt modelId="{0B29684A-1AFC-4557-98F2-D1D78C38AC07}" type="pres">
      <dgm:prSet presAssocID="{9C01830A-5AE0-4547-B5F5-3A83BBA20BA1}" presName="thickLine" presStyleLbl="alignNode1" presStyleIdx="6" presStyleCnt="12"/>
      <dgm:spPr/>
    </dgm:pt>
    <dgm:pt modelId="{7C3A205D-A3E0-4E4E-9269-C529413A6C80}" type="pres">
      <dgm:prSet presAssocID="{9C01830A-5AE0-4547-B5F5-3A83BBA20BA1}" presName="horz1" presStyleCnt="0"/>
      <dgm:spPr/>
    </dgm:pt>
    <dgm:pt modelId="{6C54BA3A-34EF-4487-B901-C239DC700F21}" type="pres">
      <dgm:prSet presAssocID="{9C01830A-5AE0-4547-B5F5-3A83BBA20BA1}" presName="tx1" presStyleLbl="revTx" presStyleIdx="6" presStyleCnt="12"/>
      <dgm:spPr/>
    </dgm:pt>
    <dgm:pt modelId="{D1526DBA-300D-4A31-B966-5FBF0CE8CE17}" type="pres">
      <dgm:prSet presAssocID="{9C01830A-5AE0-4547-B5F5-3A83BBA20BA1}" presName="vert1" presStyleCnt="0"/>
      <dgm:spPr/>
    </dgm:pt>
    <dgm:pt modelId="{C459684A-A016-49BF-8FCA-16801D5C93A8}" type="pres">
      <dgm:prSet presAssocID="{B32F2CB0-7BCE-4810-BD1C-856C260B5BE9}" presName="thickLine" presStyleLbl="alignNode1" presStyleIdx="7" presStyleCnt="12"/>
      <dgm:spPr/>
    </dgm:pt>
    <dgm:pt modelId="{7DB01068-6AA5-4540-AAD8-57E6B6D492FF}" type="pres">
      <dgm:prSet presAssocID="{B32F2CB0-7BCE-4810-BD1C-856C260B5BE9}" presName="horz1" presStyleCnt="0"/>
      <dgm:spPr/>
    </dgm:pt>
    <dgm:pt modelId="{64ADB3E4-D248-41CD-809E-4182862E5E67}" type="pres">
      <dgm:prSet presAssocID="{B32F2CB0-7BCE-4810-BD1C-856C260B5BE9}" presName="tx1" presStyleLbl="revTx" presStyleIdx="7" presStyleCnt="12"/>
      <dgm:spPr/>
    </dgm:pt>
    <dgm:pt modelId="{5A2A18F2-B726-4AF2-A15F-ED80D126C356}" type="pres">
      <dgm:prSet presAssocID="{B32F2CB0-7BCE-4810-BD1C-856C260B5BE9}" presName="vert1" presStyleCnt="0"/>
      <dgm:spPr/>
    </dgm:pt>
    <dgm:pt modelId="{FABA4CE8-87EB-4AFD-ADE1-235A3CA33280}" type="pres">
      <dgm:prSet presAssocID="{620F8765-86F4-45E3-B5A0-A06B03E49968}" presName="thickLine" presStyleLbl="alignNode1" presStyleIdx="8" presStyleCnt="12"/>
      <dgm:spPr/>
    </dgm:pt>
    <dgm:pt modelId="{22ADE619-6410-4BC0-AC97-45DD8F833CD5}" type="pres">
      <dgm:prSet presAssocID="{620F8765-86F4-45E3-B5A0-A06B03E49968}" presName="horz1" presStyleCnt="0"/>
      <dgm:spPr/>
    </dgm:pt>
    <dgm:pt modelId="{92634885-4E0A-41C6-8157-68C01B142633}" type="pres">
      <dgm:prSet presAssocID="{620F8765-86F4-45E3-B5A0-A06B03E49968}" presName="tx1" presStyleLbl="revTx" presStyleIdx="8" presStyleCnt="12"/>
      <dgm:spPr/>
    </dgm:pt>
    <dgm:pt modelId="{AF215E83-B811-4BBC-A16B-8CC80A277BCE}" type="pres">
      <dgm:prSet presAssocID="{620F8765-86F4-45E3-B5A0-A06B03E49968}" presName="vert1" presStyleCnt="0"/>
      <dgm:spPr/>
    </dgm:pt>
    <dgm:pt modelId="{5EA82090-CC0F-4266-B2A5-06553D7068E7}" type="pres">
      <dgm:prSet presAssocID="{6058EEC4-6F91-40EC-8031-CB08506E9F79}" presName="thickLine" presStyleLbl="alignNode1" presStyleIdx="9" presStyleCnt="12"/>
      <dgm:spPr/>
    </dgm:pt>
    <dgm:pt modelId="{3FC270F1-D9BF-4C1D-A6C8-3370C545F711}" type="pres">
      <dgm:prSet presAssocID="{6058EEC4-6F91-40EC-8031-CB08506E9F79}" presName="horz1" presStyleCnt="0"/>
      <dgm:spPr/>
    </dgm:pt>
    <dgm:pt modelId="{3B75462E-462C-40A7-821F-93558DD26E1D}" type="pres">
      <dgm:prSet presAssocID="{6058EEC4-6F91-40EC-8031-CB08506E9F79}" presName="tx1" presStyleLbl="revTx" presStyleIdx="9" presStyleCnt="12"/>
      <dgm:spPr/>
    </dgm:pt>
    <dgm:pt modelId="{B8EB09C9-0B0C-4A15-858C-029314E91797}" type="pres">
      <dgm:prSet presAssocID="{6058EEC4-6F91-40EC-8031-CB08506E9F79}" presName="vert1" presStyleCnt="0"/>
      <dgm:spPr/>
    </dgm:pt>
    <dgm:pt modelId="{B73F8B43-96B3-48AE-8F24-D7819DC217A3}" type="pres">
      <dgm:prSet presAssocID="{D1E48ECC-6DFD-4C6D-90E6-66CF93EE3C41}" presName="thickLine" presStyleLbl="alignNode1" presStyleIdx="10" presStyleCnt="12"/>
      <dgm:spPr/>
    </dgm:pt>
    <dgm:pt modelId="{51090520-B565-4CCB-A8B4-FD72D04CDF34}" type="pres">
      <dgm:prSet presAssocID="{D1E48ECC-6DFD-4C6D-90E6-66CF93EE3C41}" presName="horz1" presStyleCnt="0"/>
      <dgm:spPr/>
    </dgm:pt>
    <dgm:pt modelId="{DBBB91E1-FEE9-481D-9C8D-C4D8D4E42FD0}" type="pres">
      <dgm:prSet presAssocID="{D1E48ECC-6DFD-4C6D-90E6-66CF93EE3C41}" presName="tx1" presStyleLbl="revTx" presStyleIdx="10" presStyleCnt="12"/>
      <dgm:spPr/>
    </dgm:pt>
    <dgm:pt modelId="{D3CA9E28-023F-4850-A25D-0E69D325599A}" type="pres">
      <dgm:prSet presAssocID="{D1E48ECC-6DFD-4C6D-90E6-66CF93EE3C41}" presName="vert1" presStyleCnt="0"/>
      <dgm:spPr/>
    </dgm:pt>
    <dgm:pt modelId="{29F5B29F-3120-415C-8C19-679568020EAE}" type="pres">
      <dgm:prSet presAssocID="{63A107F2-C84D-43F7-BCC1-830DA047D0D5}" presName="thickLine" presStyleLbl="alignNode1" presStyleIdx="11" presStyleCnt="12"/>
      <dgm:spPr/>
    </dgm:pt>
    <dgm:pt modelId="{DF78888A-DBCC-405A-96F7-1B766F5C6664}" type="pres">
      <dgm:prSet presAssocID="{63A107F2-C84D-43F7-BCC1-830DA047D0D5}" presName="horz1" presStyleCnt="0"/>
      <dgm:spPr/>
    </dgm:pt>
    <dgm:pt modelId="{E590C8BD-E312-44C4-A180-3456D76C88D4}" type="pres">
      <dgm:prSet presAssocID="{63A107F2-C84D-43F7-BCC1-830DA047D0D5}" presName="tx1" presStyleLbl="revTx" presStyleIdx="11" presStyleCnt="12"/>
      <dgm:spPr/>
    </dgm:pt>
    <dgm:pt modelId="{1C73AB21-6128-4D02-B50D-FBCA1A399A80}" type="pres">
      <dgm:prSet presAssocID="{63A107F2-C84D-43F7-BCC1-830DA047D0D5}" presName="vert1" presStyleCnt="0"/>
      <dgm:spPr/>
    </dgm:pt>
  </dgm:ptLst>
  <dgm:cxnLst>
    <dgm:cxn modelId="{15508600-42D0-41FA-B9CE-53718577C373}" srcId="{7CFEB25A-EA6A-4D18-90A9-5A4060459847}" destId="{35E78E86-EAA3-46EA-9F7C-1839048D7D2A}" srcOrd="1" destOrd="0" parTransId="{7286CC65-02CB-4E2F-8B9E-FBE4AE2B381D}" sibTransId="{C895C64B-3C73-420F-A754-C78FD7DF4828}"/>
    <dgm:cxn modelId="{409B360B-D070-4360-9902-4C8B1FE73CC6}" type="presOf" srcId="{7CFEB25A-EA6A-4D18-90A9-5A4060459847}" destId="{E5CE3A4B-5776-408D-832C-9A99999921A8}" srcOrd="0" destOrd="0" presId="urn:microsoft.com/office/officeart/2008/layout/LinedList"/>
    <dgm:cxn modelId="{0D7E2412-F287-4F08-84CA-CBB52DFE862D}" type="presOf" srcId="{9C01830A-5AE0-4547-B5F5-3A83BBA20BA1}" destId="{6C54BA3A-34EF-4487-B901-C239DC700F21}" srcOrd="0" destOrd="0" presId="urn:microsoft.com/office/officeart/2008/layout/LinedList"/>
    <dgm:cxn modelId="{A177E52E-1535-49F6-A9AB-DA0F6BD85FD1}" type="presOf" srcId="{D1E48ECC-6DFD-4C6D-90E6-66CF93EE3C41}" destId="{DBBB91E1-FEE9-481D-9C8D-C4D8D4E42FD0}" srcOrd="0" destOrd="0" presId="urn:microsoft.com/office/officeart/2008/layout/LinedList"/>
    <dgm:cxn modelId="{7595FF41-3B16-4C3A-9803-2A9F9E222E0C}" type="presOf" srcId="{3CB18A8B-A889-451C-985D-C7A5C77C29DF}" destId="{B1F0943D-05CE-4DEF-9B24-8AF799FD4E58}" srcOrd="0" destOrd="0" presId="urn:microsoft.com/office/officeart/2008/layout/LinedList"/>
    <dgm:cxn modelId="{4E0EFA46-03FE-4BE8-A21A-ABF9FDF9833D}" srcId="{7CFEB25A-EA6A-4D18-90A9-5A4060459847}" destId="{63A107F2-C84D-43F7-BCC1-830DA047D0D5}" srcOrd="11" destOrd="0" parTransId="{6E9AF69C-92EC-4930-B813-EA169E9A4D13}" sibTransId="{B84DF00B-852C-4AEA-BB13-CB6BE5715C89}"/>
    <dgm:cxn modelId="{AD4A536A-2CE6-4DB0-925C-4565E7DEC8E0}" type="presOf" srcId="{6058EEC4-6F91-40EC-8031-CB08506E9F79}" destId="{3B75462E-462C-40A7-821F-93558DD26E1D}" srcOrd="0" destOrd="0" presId="urn:microsoft.com/office/officeart/2008/layout/LinedList"/>
    <dgm:cxn modelId="{E980E96C-23CA-4371-92F6-79A38D8B831F}" type="presOf" srcId="{35E78E86-EAA3-46EA-9F7C-1839048D7D2A}" destId="{C23938EA-A8B2-41E7-890A-D939F6AE4D37}" srcOrd="0" destOrd="0" presId="urn:microsoft.com/office/officeart/2008/layout/LinedList"/>
    <dgm:cxn modelId="{27621B70-13C9-4357-982E-35060FCAD38D}" srcId="{7CFEB25A-EA6A-4D18-90A9-5A4060459847}" destId="{620F8765-86F4-45E3-B5A0-A06B03E49968}" srcOrd="8" destOrd="0" parTransId="{26BB43E1-3089-48C4-BC29-8F04262C73C6}" sibTransId="{E99B5570-97E9-41CB-BDDE-EFDC3125BD11}"/>
    <dgm:cxn modelId="{C2BF4F73-0D90-4BA3-9ADD-EDDF07AE16C0}" srcId="{7CFEB25A-EA6A-4D18-90A9-5A4060459847}" destId="{B32F2CB0-7BCE-4810-BD1C-856C260B5BE9}" srcOrd="7" destOrd="0" parTransId="{5620FB84-1660-4FC2-BB45-8DA09A6A8DF8}" sibTransId="{CD4B62FF-0D76-4A9D-8412-9A9A6BC02761}"/>
    <dgm:cxn modelId="{D4B81B74-3E37-4D5F-A691-83AD012CD627}" srcId="{7CFEB25A-EA6A-4D18-90A9-5A4060459847}" destId="{6058EEC4-6F91-40EC-8031-CB08506E9F79}" srcOrd="9" destOrd="0" parTransId="{4C356C82-DEF1-438E-9284-ECF8E68EAA28}" sibTransId="{B3887892-AFEE-4B71-A9DA-EB9E33BD9744}"/>
    <dgm:cxn modelId="{C661F458-0A66-49BB-88EF-1D45FEF6BE88}" srcId="{7CFEB25A-EA6A-4D18-90A9-5A4060459847}" destId="{D1E48ECC-6DFD-4C6D-90E6-66CF93EE3C41}" srcOrd="10" destOrd="0" parTransId="{BC437F2E-8641-4153-9165-A9506D554FCE}" sibTransId="{2F610DCE-C553-4A5D-8CFF-12A87332181B}"/>
    <dgm:cxn modelId="{C7BA6280-4D46-4C2B-83C0-53FD39BA1B84}" srcId="{7CFEB25A-EA6A-4D18-90A9-5A4060459847}" destId="{3CB18A8B-A889-451C-985D-C7A5C77C29DF}" srcOrd="4" destOrd="0" parTransId="{E480CCEA-7291-4503-BDF3-5C953896AA80}" sibTransId="{C1859E0B-3A29-4129-8391-DC1765CF1E12}"/>
    <dgm:cxn modelId="{63FFAD87-1CD5-4DD8-BFBE-4FCE6BAD0164}" type="presOf" srcId="{A085B822-F806-4DE0-B099-BC567ADD9893}" destId="{5B4E7E30-DA19-4250-B8F2-74BB3CC8B0C3}" srcOrd="0" destOrd="0" presId="urn:microsoft.com/office/officeart/2008/layout/LinedList"/>
    <dgm:cxn modelId="{A1544089-1EDA-4730-89AE-121CD98501CF}" srcId="{7CFEB25A-EA6A-4D18-90A9-5A4060459847}" destId="{DADCFE6A-1A72-47F5-B74D-D557E9EE759A}" srcOrd="3" destOrd="0" parTransId="{8199A275-D625-4FEA-9AD8-CF93026BFEB7}" sibTransId="{D83A4FE6-8636-43CA-9D7E-E2AE526937DB}"/>
    <dgm:cxn modelId="{61164497-4223-4469-8F3E-AE2CC4C1013E}" type="presOf" srcId="{DADCFE6A-1A72-47F5-B74D-D557E9EE759A}" destId="{8CA0BE12-4D98-42C5-B536-47FA461221A0}" srcOrd="0" destOrd="0" presId="urn:microsoft.com/office/officeart/2008/layout/LinedList"/>
    <dgm:cxn modelId="{647317A5-8207-4373-8BB1-2BD536A04B88}" type="presOf" srcId="{63A107F2-C84D-43F7-BCC1-830DA047D0D5}" destId="{E590C8BD-E312-44C4-A180-3456D76C88D4}" srcOrd="0" destOrd="0" presId="urn:microsoft.com/office/officeart/2008/layout/LinedList"/>
    <dgm:cxn modelId="{2A2863C1-E417-4F4B-AFD8-5D8DB97F9362}" srcId="{7CFEB25A-EA6A-4D18-90A9-5A4060459847}" destId="{A9941E95-FD0F-4F0C-8B0C-068E222B98E9}" srcOrd="2" destOrd="0" parTransId="{A0E9A78D-D138-4864-9418-4C8460E9A44A}" sibTransId="{3D9CE8C9-FC73-4CCB-B8BA-2B6C39592E75}"/>
    <dgm:cxn modelId="{E11C56C8-0D29-47F4-A17D-0C89BAF7E904}" srcId="{7CFEB25A-EA6A-4D18-90A9-5A4060459847}" destId="{0A48AEE5-F613-4A33-8925-0E2BE402F0AB}" srcOrd="0" destOrd="0" parTransId="{A1EBEB6C-B8AB-47BE-995C-6B23A86E2C02}" sibTransId="{4B857D38-A39A-4575-9FA9-7EE42613FBB8}"/>
    <dgm:cxn modelId="{E31A3BCC-F481-4670-96A0-FE7D30060DD0}" type="presOf" srcId="{620F8765-86F4-45E3-B5A0-A06B03E49968}" destId="{92634885-4E0A-41C6-8157-68C01B142633}" srcOrd="0" destOrd="0" presId="urn:microsoft.com/office/officeart/2008/layout/LinedList"/>
    <dgm:cxn modelId="{BBD5F8D6-0447-491F-A086-80C68470C973}" srcId="{7CFEB25A-EA6A-4D18-90A9-5A4060459847}" destId="{A085B822-F806-4DE0-B099-BC567ADD9893}" srcOrd="5" destOrd="0" parTransId="{42D852B7-3A06-42F5-B88C-DABC7DCDFAC4}" sibTransId="{EDB635FD-888B-4F5F-93A1-B99EFB79D570}"/>
    <dgm:cxn modelId="{CA9D77DC-A63A-424F-B6E0-145933692164}" srcId="{7CFEB25A-EA6A-4D18-90A9-5A4060459847}" destId="{9C01830A-5AE0-4547-B5F5-3A83BBA20BA1}" srcOrd="6" destOrd="0" parTransId="{E673B12C-38F8-4D29-BE7C-88F22CA827EE}" sibTransId="{ED1B9D02-5CCF-46A7-85AE-6829E7DD9AA5}"/>
    <dgm:cxn modelId="{380892EB-FE04-482A-B6D4-E405314D553E}" type="presOf" srcId="{0A48AEE5-F613-4A33-8925-0E2BE402F0AB}" destId="{6B58B55C-03F7-42AA-9316-25DB68FC36FC}" srcOrd="0" destOrd="0" presId="urn:microsoft.com/office/officeart/2008/layout/LinedList"/>
    <dgm:cxn modelId="{9C9053F2-6413-4F6D-B59D-4B4EF1B90913}" type="presOf" srcId="{B32F2CB0-7BCE-4810-BD1C-856C260B5BE9}" destId="{64ADB3E4-D248-41CD-809E-4182862E5E67}" srcOrd="0" destOrd="0" presId="urn:microsoft.com/office/officeart/2008/layout/LinedList"/>
    <dgm:cxn modelId="{C30612F3-674B-47D6-B763-7B39C9B8C5FD}" type="presOf" srcId="{A9941E95-FD0F-4F0C-8B0C-068E222B98E9}" destId="{DD3F8EF6-4FC7-45D3-BB9A-172AAEDDA727}" srcOrd="0" destOrd="0" presId="urn:microsoft.com/office/officeart/2008/layout/LinedList"/>
    <dgm:cxn modelId="{A3F1948F-44D4-4EDE-B07E-022021C4F8A6}" type="presParOf" srcId="{E5CE3A4B-5776-408D-832C-9A99999921A8}" destId="{3D6990A7-C5D7-43A8-8897-1A54B7052626}" srcOrd="0" destOrd="0" presId="urn:microsoft.com/office/officeart/2008/layout/LinedList"/>
    <dgm:cxn modelId="{DB71958F-C404-46B8-BA52-CEF51376A9B4}" type="presParOf" srcId="{E5CE3A4B-5776-408D-832C-9A99999921A8}" destId="{92085D3F-8067-4942-BE50-2CCDEDC1C6AD}" srcOrd="1" destOrd="0" presId="urn:microsoft.com/office/officeart/2008/layout/LinedList"/>
    <dgm:cxn modelId="{45616336-A77E-4409-AB2B-C21DB76792D5}" type="presParOf" srcId="{92085D3F-8067-4942-BE50-2CCDEDC1C6AD}" destId="{6B58B55C-03F7-42AA-9316-25DB68FC36FC}" srcOrd="0" destOrd="0" presId="urn:microsoft.com/office/officeart/2008/layout/LinedList"/>
    <dgm:cxn modelId="{F4499378-A44C-4C50-9748-2AD703E91C9E}" type="presParOf" srcId="{92085D3F-8067-4942-BE50-2CCDEDC1C6AD}" destId="{753CC245-29F1-401C-8884-DFED3AFB08B4}" srcOrd="1" destOrd="0" presId="urn:microsoft.com/office/officeart/2008/layout/LinedList"/>
    <dgm:cxn modelId="{5E54156D-1884-43E6-9D61-AF6C6E15DA14}" type="presParOf" srcId="{E5CE3A4B-5776-408D-832C-9A99999921A8}" destId="{1AE88B4C-8BE8-47F4-BA92-59C26A8A8FC2}" srcOrd="2" destOrd="0" presId="urn:microsoft.com/office/officeart/2008/layout/LinedList"/>
    <dgm:cxn modelId="{4092B953-507F-481E-BBFD-1A43F3CB8A92}" type="presParOf" srcId="{E5CE3A4B-5776-408D-832C-9A99999921A8}" destId="{24D1F424-A1D1-4C73-8597-C02A76595A7E}" srcOrd="3" destOrd="0" presId="urn:microsoft.com/office/officeart/2008/layout/LinedList"/>
    <dgm:cxn modelId="{F2180549-AA84-43F1-B7A1-D205A7DFF71E}" type="presParOf" srcId="{24D1F424-A1D1-4C73-8597-C02A76595A7E}" destId="{C23938EA-A8B2-41E7-890A-D939F6AE4D37}" srcOrd="0" destOrd="0" presId="urn:microsoft.com/office/officeart/2008/layout/LinedList"/>
    <dgm:cxn modelId="{0DCF799F-E3DC-4D7A-85F6-A68F9A2A34EB}" type="presParOf" srcId="{24D1F424-A1D1-4C73-8597-C02A76595A7E}" destId="{F0F2A96C-9024-48B7-9925-49DF7138C570}" srcOrd="1" destOrd="0" presId="urn:microsoft.com/office/officeart/2008/layout/LinedList"/>
    <dgm:cxn modelId="{06075D7B-5CBE-42FC-BB70-456F1CDECFD5}" type="presParOf" srcId="{E5CE3A4B-5776-408D-832C-9A99999921A8}" destId="{EB83183E-1A3C-44FB-9FD9-A141DC64E370}" srcOrd="4" destOrd="0" presId="urn:microsoft.com/office/officeart/2008/layout/LinedList"/>
    <dgm:cxn modelId="{31DD8604-FC78-4015-9C60-7BE7497E4C7C}" type="presParOf" srcId="{E5CE3A4B-5776-408D-832C-9A99999921A8}" destId="{FCAD3E7D-A3AE-4575-B22A-6D00191F0542}" srcOrd="5" destOrd="0" presId="urn:microsoft.com/office/officeart/2008/layout/LinedList"/>
    <dgm:cxn modelId="{83CB4611-F3BF-4DF9-BC58-7D5E7871F6B2}" type="presParOf" srcId="{FCAD3E7D-A3AE-4575-B22A-6D00191F0542}" destId="{DD3F8EF6-4FC7-45D3-BB9A-172AAEDDA727}" srcOrd="0" destOrd="0" presId="urn:microsoft.com/office/officeart/2008/layout/LinedList"/>
    <dgm:cxn modelId="{6B0F99F7-C284-4321-A283-933644831F4B}" type="presParOf" srcId="{FCAD3E7D-A3AE-4575-B22A-6D00191F0542}" destId="{3113E500-0E94-4A88-BC0F-F1492C96225B}" srcOrd="1" destOrd="0" presId="urn:microsoft.com/office/officeart/2008/layout/LinedList"/>
    <dgm:cxn modelId="{D4438A2D-7DB5-4FD2-9094-7A6B082A1FE0}" type="presParOf" srcId="{E5CE3A4B-5776-408D-832C-9A99999921A8}" destId="{B46B60B4-52EB-40BB-9171-AB13B470D571}" srcOrd="6" destOrd="0" presId="urn:microsoft.com/office/officeart/2008/layout/LinedList"/>
    <dgm:cxn modelId="{3A37D677-7D73-491C-8182-658721DE5602}" type="presParOf" srcId="{E5CE3A4B-5776-408D-832C-9A99999921A8}" destId="{30312F84-A829-492D-8A8E-14F9C3BEF779}" srcOrd="7" destOrd="0" presId="urn:microsoft.com/office/officeart/2008/layout/LinedList"/>
    <dgm:cxn modelId="{2B19026A-52A3-4E3C-9F86-F281DEEE9582}" type="presParOf" srcId="{30312F84-A829-492D-8A8E-14F9C3BEF779}" destId="{8CA0BE12-4D98-42C5-B536-47FA461221A0}" srcOrd="0" destOrd="0" presId="urn:microsoft.com/office/officeart/2008/layout/LinedList"/>
    <dgm:cxn modelId="{3B44BCBF-EEB6-4BBB-9BB2-7B15105D2DE6}" type="presParOf" srcId="{30312F84-A829-492D-8A8E-14F9C3BEF779}" destId="{B0E78F68-C92B-4497-A530-10AB80536306}" srcOrd="1" destOrd="0" presId="urn:microsoft.com/office/officeart/2008/layout/LinedList"/>
    <dgm:cxn modelId="{6B31CF7F-B97F-42AB-8CA7-8DD2872CE71F}" type="presParOf" srcId="{E5CE3A4B-5776-408D-832C-9A99999921A8}" destId="{A9539161-CA3F-4EC1-AECE-FF04B2DE796F}" srcOrd="8" destOrd="0" presId="urn:microsoft.com/office/officeart/2008/layout/LinedList"/>
    <dgm:cxn modelId="{736A7C4D-057E-4310-9C57-E4A9D2D6EC2B}" type="presParOf" srcId="{E5CE3A4B-5776-408D-832C-9A99999921A8}" destId="{909C46A4-3A5E-49CA-941B-087D220CCCBA}" srcOrd="9" destOrd="0" presId="urn:microsoft.com/office/officeart/2008/layout/LinedList"/>
    <dgm:cxn modelId="{D1EF95DF-DC02-4A95-9D54-3E5F3C183152}" type="presParOf" srcId="{909C46A4-3A5E-49CA-941B-087D220CCCBA}" destId="{B1F0943D-05CE-4DEF-9B24-8AF799FD4E58}" srcOrd="0" destOrd="0" presId="urn:microsoft.com/office/officeart/2008/layout/LinedList"/>
    <dgm:cxn modelId="{F5274A13-2806-4BC8-A1FD-C8E8ACEDA77B}" type="presParOf" srcId="{909C46A4-3A5E-49CA-941B-087D220CCCBA}" destId="{161B27BD-2096-4CFA-BB2A-D3EA1E2CA8F4}" srcOrd="1" destOrd="0" presId="urn:microsoft.com/office/officeart/2008/layout/LinedList"/>
    <dgm:cxn modelId="{1AA929E0-73C1-4FA2-8ED3-D8DC01A98A4C}" type="presParOf" srcId="{E5CE3A4B-5776-408D-832C-9A99999921A8}" destId="{85F504BD-0B3F-4CC3-9936-54E91246BA1C}" srcOrd="10" destOrd="0" presId="urn:microsoft.com/office/officeart/2008/layout/LinedList"/>
    <dgm:cxn modelId="{35852386-F4BA-4180-8EFC-DB76BC01E442}" type="presParOf" srcId="{E5CE3A4B-5776-408D-832C-9A99999921A8}" destId="{244AB1BF-0FC5-4033-B8FB-FD40C9E4D604}" srcOrd="11" destOrd="0" presId="urn:microsoft.com/office/officeart/2008/layout/LinedList"/>
    <dgm:cxn modelId="{10C92ABA-6FFF-4998-AB6B-5D2EAD86DA5B}" type="presParOf" srcId="{244AB1BF-0FC5-4033-B8FB-FD40C9E4D604}" destId="{5B4E7E30-DA19-4250-B8F2-74BB3CC8B0C3}" srcOrd="0" destOrd="0" presId="urn:microsoft.com/office/officeart/2008/layout/LinedList"/>
    <dgm:cxn modelId="{0A10EE51-4D88-4DEB-81BE-C730D3591B0C}" type="presParOf" srcId="{244AB1BF-0FC5-4033-B8FB-FD40C9E4D604}" destId="{72746D1D-1184-4863-BEB7-153A3376C1D6}" srcOrd="1" destOrd="0" presId="urn:microsoft.com/office/officeart/2008/layout/LinedList"/>
    <dgm:cxn modelId="{7F74A130-7344-4247-8E75-BC86F51249FF}" type="presParOf" srcId="{E5CE3A4B-5776-408D-832C-9A99999921A8}" destId="{0B29684A-1AFC-4557-98F2-D1D78C38AC07}" srcOrd="12" destOrd="0" presId="urn:microsoft.com/office/officeart/2008/layout/LinedList"/>
    <dgm:cxn modelId="{392F0CFC-B9A1-4DC6-B597-993B14C39BF9}" type="presParOf" srcId="{E5CE3A4B-5776-408D-832C-9A99999921A8}" destId="{7C3A205D-A3E0-4E4E-9269-C529413A6C80}" srcOrd="13" destOrd="0" presId="urn:microsoft.com/office/officeart/2008/layout/LinedList"/>
    <dgm:cxn modelId="{E85FCAE9-E71D-4906-AD44-EC963FC70282}" type="presParOf" srcId="{7C3A205D-A3E0-4E4E-9269-C529413A6C80}" destId="{6C54BA3A-34EF-4487-B901-C239DC700F21}" srcOrd="0" destOrd="0" presId="urn:microsoft.com/office/officeart/2008/layout/LinedList"/>
    <dgm:cxn modelId="{B4B034A6-215B-48FE-BAEB-C66564062C60}" type="presParOf" srcId="{7C3A205D-A3E0-4E4E-9269-C529413A6C80}" destId="{D1526DBA-300D-4A31-B966-5FBF0CE8CE17}" srcOrd="1" destOrd="0" presId="urn:microsoft.com/office/officeart/2008/layout/LinedList"/>
    <dgm:cxn modelId="{536E094D-1876-46E8-9ABC-D8CE5933019D}" type="presParOf" srcId="{E5CE3A4B-5776-408D-832C-9A99999921A8}" destId="{C459684A-A016-49BF-8FCA-16801D5C93A8}" srcOrd="14" destOrd="0" presId="urn:microsoft.com/office/officeart/2008/layout/LinedList"/>
    <dgm:cxn modelId="{81549978-E769-4393-87F5-6B11B66828F3}" type="presParOf" srcId="{E5CE3A4B-5776-408D-832C-9A99999921A8}" destId="{7DB01068-6AA5-4540-AAD8-57E6B6D492FF}" srcOrd="15" destOrd="0" presId="urn:microsoft.com/office/officeart/2008/layout/LinedList"/>
    <dgm:cxn modelId="{B2818313-6105-4507-A6BF-78F3B7E260D1}" type="presParOf" srcId="{7DB01068-6AA5-4540-AAD8-57E6B6D492FF}" destId="{64ADB3E4-D248-41CD-809E-4182862E5E67}" srcOrd="0" destOrd="0" presId="urn:microsoft.com/office/officeart/2008/layout/LinedList"/>
    <dgm:cxn modelId="{EBA0839B-7F65-48A7-8BFE-2B954E13C05F}" type="presParOf" srcId="{7DB01068-6AA5-4540-AAD8-57E6B6D492FF}" destId="{5A2A18F2-B726-4AF2-A15F-ED80D126C356}" srcOrd="1" destOrd="0" presId="urn:microsoft.com/office/officeart/2008/layout/LinedList"/>
    <dgm:cxn modelId="{BAB69E08-A9C8-42FF-B784-A02407817B38}" type="presParOf" srcId="{E5CE3A4B-5776-408D-832C-9A99999921A8}" destId="{FABA4CE8-87EB-4AFD-ADE1-235A3CA33280}" srcOrd="16" destOrd="0" presId="urn:microsoft.com/office/officeart/2008/layout/LinedList"/>
    <dgm:cxn modelId="{0C2906CF-9213-48A4-BF9B-0BCF63A6C563}" type="presParOf" srcId="{E5CE3A4B-5776-408D-832C-9A99999921A8}" destId="{22ADE619-6410-4BC0-AC97-45DD8F833CD5}" srcOrd="17" destOrd="0" presId="urn:microsoft.com/office/officeart/2008/layout/LinedList"/>
    <dgm:cxn modelId="{838DA03D-29E4-435E-9251-E9FE30EE69BB}" type="presParOf" srcId="{22ADE619-6410-4BC0-AC97-45DD8F833CD5}" destId="{92634885-4E0A-41C6-8157-68C01B142633}" srcOrd="0" destOrd="0" presId="urn:microsoft.com/office/officeart/2008/layout/LinedList"/>
    <dgm:cxn modelId="{906E8C43-73A9-4EC9-93DD-AAAA2E50ABC7}" type="presParOf" srcId="{22ADE619-6410-4BC0-AC97-45DD8F833CD5}" destId="{AF215E83-B811-4BBC-A16B-8CC80A277BCE}" srcOrd="1" destOrd="0" presId="urn:microsoft.com/office/officeart/2008/layout/LinedList"/>
    <dgm:cxn modelId="{A3B24EF6-C3D9-4B6F-A24B-293B0E8B97FB}" type="presParOf" srcId="{E5CE3A4B-5776-408D-832C-9A99999921A8}" destId="{5EA82090-CC0F-4266-B2A5-06553D7068E7}" srcOrd="18" destOrd="0" presId="urn:microsoft.com/office/officeart/2008/layout/LinedList"/>
    <dgm:cxn modelId="{036AA97B-F844-4403-A914-A6F198FFDC81}" type="presParOf" srcId="{E5CE3A4B-5776-408D-832C-9A99999921A8}" destId="{3FC270F1-D9BF-4C1D-A6C8-3370C545F711}" srcOrd="19" destOrd="0" presId="urn:microsoft.com/office/officeart/2008/layout/LinedList"/>
    <dgm:cxn modelId="{8D71F4C0-F6AB-4438-B44E-F60E4B38DE48}" type="presParOf" srcId="{3FC270F1-D9BF-4C1D-A6C8-3370C545F711}" destId="{3B75462E-462C-40A7-821F-93558DD26E1D}" srcOrd="0" destOrd="0" presId="urn:microsoft.com/office/officeart/2008/layout/LinedList"/>
    <dgm:cxn modelId="{0E44AD0A-35DE-496F-A38D-A477D6E08210}" type="presParOf" srcId="{3FC270F1-D9BF-4C1D-A6C8-3370C545F711}" destId="{B8EB09C9-0B0C-4A15-858C-029314E91797}" srcOrd="1" destOrd="0" presId="urn:microsoft.com/office/officeart/2008/layout/LinedList"/>
    <dgm:cxn modelId="{73F04ED6-7578-4088-853F-4D2FDEAD0446}" type="presParOf" srcId="{E5CE3A4B-5776-408D-832C-9A99999921A8}" destId="{B73F8B43-96B3-48AE-8F24-D7819DC217A3}" srcOrd="20" destOrd="0" presId="urn:microsoft.com/office/officeart/2008/layout/LinedList"/>
    <dgm:cxn modelId="{05366AF5-7A31-4B4A-90AE-DF79FEC884C7}" type="presParOf" srcId="{E5CE3A4B-5776-408D-832C-9A99999921A8}" destId="{51090520-B565-4CCB-A8B4-FD72D04CDF34}" srcOrd="21" destOrd="0" presId="urn:microsoft.com/office/officeart/2008/layout/LinedList"/>
    <dgm:cxn modelId="{3691C711-8199-49BB-9F36-CE95A8D79AC0}" type="presParOf" srcId="{51090520-B565-4CCB-A8B4-FD72D04CDF34}" destId="{DBBB91E1-FEE9-481D-9C8D-C4D8D4E42FD0}" srcOrd="0" destOrd="0" presId="urn:microsoft.com/office/officeart/2008/layout/LinedList"/>
    <dgm:cxn modelId="{8097B522-C7DC-4878-85F1-94B7A84FA8EE}" type="presParOf" srcId="{51090520-B565-4CCB-A8B4-FD72D04CDF34}" destId="{D3CA9E28-023F-4850-A25D-0E69D325599A}" srcOrd="1" destOrd="0" presId="urn:microsoft.com/office/officeart/2008/layout/LinedList"/>
    <dgm:cxn modelId="{04701B47-C978-4169-8DAB-9951DE49A015}" type="presParOf" srcId="{E5CE3A4B-5776-408D-832C-9A99999921A8}" destId="{29F5B29F-3120-415C-8C19-679568020EAE}" srcOrd="22" destOrd="0" presId="urn:microsoft.com/office/officeart/2008/layout/LinedList"/>
    <dgm:cxn modelId="{851594BB-35CE-422C-A827-29DFE71B726B}" type="presParOf" srcId="{E5CE3A4B-5776-408D-832C-9A99999921A8}" destId="{DF78888A-DBCC-405A-96F7-1B766F5C6664}" srcOrd="23" destOrd="0" presId="urn:microsoft.com/office/officeart/2008/layout/LinedList"/>
    <dgm:cxn modelId="{B21E45D7-4D31-4DF5-BB02-B1E749AA2EF1}" type="presParOf" srcId="{DF78888A-DBCC-405A-96F7-1B766F5C6664}" destId="{E590C8BD-E312-44C4-A180-3456D76C88D4}" srcOrd="0" destOrd="0" presId="urn:microsoft.com/office/officeart/2008/layout/LinedList"/>
    <dgm:cxn modelId="{DDAE5488-1BD9-4E46-96B6-674869A0FE4C}" type="presParOf" srcId="{DF78888A-DBCC-405A-96F7-1B766F5C6664}" destId="{1C73AB21-6128-4D02-B50D-FBCA1A399A8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4EF2A9D-BC2B-487B-9255-48B5E511468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52E28F-B9D9-4A19-907C-898B153A43A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Sensory-Perceptual</a:t>
          </a:r>
        </a:p>
      </dgm:t>
    </dgm:pt>
    <dgm:pt modelId="{700E04E5-B740-4E46-9DF7-304B63F637A0}" type="parTrans" cxnId="{39E3C3EF-12C4-4FDF-9CA3-C2372AFA7EB6}">
      <dgm:prSet/>
      <dgm:spPr/>
      <dgm:t>
        <a:bodyPr/>
        <a:lstStyle/>
        <a:p>
          <a:endParaRPr lang="en-US"/>
        </a:p>
      </dgm:t>
    </dgm:pt>
    <dgm:pt modelId="{B18FA17B-C564-4458-A7AB-D0EE381C3A98}" type="sibTrans" cxnId="{39E3C3EF-12C4-4FDF-9CA3-C2372AFA7EB6}">
      <dgm:prSet/>
      <dgm:spPr/>
      <dgm:t>
        <a:bodyPr/>
        <a:lstStyle/>
        <a:p>
          <a:endParaRPr lang="en-US"/>
        </a:p>
      </dgm:t>
    </dgm:pt>
    <dgm:pt modelId="{44123F34-FAA9-4D54-AC10-AF7A957C20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Attention</a:t>
          </a:r>
        </a:p>
      </dgm:t>
    </dgm:pt>
    <dgm:pt modelId="{5F8571C5-75F3-4203-90AE-C4F6A6439669}" type="parTrans" cxnId="{A5942FDB-7120-45C0-A787-A2688C62BE90}">
      <dgm:prSet/>
      <dgm:spPr/>
      <dgm:t>
        <a:bodyPr/>
        <a:lstStyle/>
        <a:p>
          <a:endParaRPr lang="en-US"/>
        </a:p>
      </dgm:t>
    </dgm:pt>
    <dgm:pt modelId="{D9691078-A9ED-48FC-A1BD-C593F854BE39}" type="sibTrans" cxnId="{A5942FDB-7120-45C0-A787-A2688C62BE90}">
      <dgm:prSet/>
      <dgm:spPr/>
      <dgm:t>
        <a:bodyPr/>
        <a:lstStyle/>
        <a:p>
          <a:endParaRPr lang="en-US"/>
        </a:p>
      </dgm:t>
    </dgm:pt>
    <dgm:pt modelId="{51063928-E563-49C1-99BF-869C8E8DAD6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Memory</a:t>
          </a:r>
        </a:p>
      </dgm:t>
    </dgm:pt>
    <dgm:pt modelId="{A37833EF-404B-4A75-B2A1-81B1702FAA8B}" type="parTrans" cxnId="{D165DF61-27D8-45BC-A9DF-A7B7B94E6D93}">
      <dgm:prSet/>
      <dgm:spPr/>
      <dgm:t>
        <a:bodyPr/>
        <a:lstStyle/>
        <a:p>
          <a:endParaRPr lang="en-US"/>
        </a:p>
      </dgm:t>
    </dgm:pt>
    <dgm:pt modelId="{11AD6979-705A-468C-903B-1187070F326C}" type="sibTrans" cxnId="{D165DF61-27D8-45BC-A9DF-A7B7B94E6D93}">
      <dgm:prSet/>
      <dgm:spPr/>
      <dgm:t>
        <a:bodyPr/>
        <a:lstStyle/>
        <a:p>
          <a:endParaRPr lang="en-US"/>
        </a:p>
      </dgm:t>
    </dgm:pt>
    <dgm:pt modelId="{635483C1-FD89-4829-B689-CF6ADFF069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tx1"/>
              </a:solidFill>
            </a:rPr>
            <a:t>Executive Functions</a:t>
          </a:r>
        </a:p>
      </dgm:t>
    </dgm:pt>
    <dgm:pt modelId="{146A6AB6-60E0-4C82-80B6-410EF226ACC8}" type="parTrans" cxnId="{A31A35B3-8701-45A1-86B2-580C7AF80857}">
      <dgm:prSet/>
      <dgm:spPr/>
      <dgm:t>
        <a:bodyPr/>
        <a:lstStyle/>
        <a:p>
          <a:endParaRPr lang="en-US"/>
        </a:p>
      </dgm:t>
    </dgm:pt>
    <dgm:pt modelId="{D5492A5D-7AFD-4DC1-882A-6A79E0F91E6F}" type="sibTrans" cxnId="{A31A35B3-8701-45A1-86B2-580C7AF80857}">
      <dgm:prSet/>
      <dgm:spPr/>
      <dgm:t>
        <a:bodyPr/>
        <a:lstStyle/>
        <a:p>
          <a:endParaRPr lang="en-US"/>
        </a:p>
      </dgm:t>
    </dgm:pt>
    <dgm:pt modelId="{1017EE24-83EF-483C-97B7-DFACD8D29530}" type="pres">
      <dgm:prSet presAssocID="{44EF2A9D-BC2B-487B-9255-48B5E5114684}" presName="root" presStyleCnt="0">
        <dgm:presLayoutVars>
          <dgm:dir/>
          <dgm:resizeHandles val="exact"/>
        </dgm:presLayoutVars>
      </dgm:prSet>
      <dgm:spPr/>
    </dgm:pt>
    <dgm:pt modelId="{503F9F10-D4A6-4A68-8319-E2DC435497A6}" type="pres">
      <dgm:prSet presAssocID="{6352E28F-B9D9-4A19-907C-898B153A43AB}" presName="compNode" presStyleCnt="0"/>
      <dgm:spPr/>
    </dgm:pt>
    <dgm:pt modelId="{3AE17676-07F5-418C-9B6F-ADB7FABA98CE}" type="pres">
      <dgm:prSet presAssocID="{6352E28F-B9D9-4A19-907C-898B153A43AB}" presName="bgRect" presStyleLbl="bgShp" presStyleIdx="0" presStyleCnt="4"/>
      <dgm:spPr/>
    </dgm:pt>
    <dgm:pt modelId="{157898EB-1B06-4904-AC55-3AC4135E8B96}" type="pres">
      <dgm:prSet presAssocID="{6352E28F-B9D9-4A19-907C-898B153A43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67D304BD-5537-4266-8F09-316C2DCC2BED}" type="pres">
      <dgm:prSet presAssocID="{6352E28F-B9D9-4A19-907C-898B153A43AB}" presName="spaceRect" presStyleCnt="0"/>
      <dgm:spPr/>
    </dgm:pt>
    <dgm:pt modelId="{29563E9A-4F74-4C14-8C93-2B3040DA5A1C}" type="pres">
      <dgm:prSet presAssocID="{6352E28F-B9D9-4A19-907C-898B153A43AB}" presName="parTx" presStyleLbl="revTx" presStyleIdx="0" presStyleCnt="4">
        <dgm:presLayoutVars>
          <dgm:chMax val="0"/>
          <dgm:chPref val="0"/>
        </dgm:presLayoutVars>
      </dgm:prSet>
      <dgm:spPr/>
    </dgm:pt>
    <dgm:pt modelId="{8FB9E561-6A6C-44DA-9434-E12D97ED1C68}" type="pres">
      <dgm:prSet presAssocID="{B18FA17B-C564-4458-A7AB-D0EE381C3A98}" presName="sibTrans" presStyleCnt="0"/>
      <dgm:spPr/>
    </dgm:pt>
    <dgm:pt modelId="{C5AC7683-BA78-450B-B41F-93BB7CDC29B3}" type="pres">
      <dgm:prSet presAssocID="{44123F34-FAA9-4D54-AC10-AF7A957C204D}" presName="compNode" presStyleCnt="0"/>
      <dgm:spPr/>
    </dgm:pt>
    <dgm:pt modelId="{3252AECF-E028-45C2-8CEF-10A8E4460603}" type="pres">
      <dgm:prSet presAssocID="{44123F34-FAA9-4D54-AC10-AF7A957C204D}" presName="bgRect" presStyleLbl="bgShp" presStyleIdx="1" presStyleCnt="4"/>
      <dgm:spPr/>
    </dgm:pt>
    <dgm:pt modelId="{FC2FE83D-9E95-4A78-B070-D44AACDC191C}" type="pres">
      <dgm:prSet presAssocID="{44123F34-FAA9-4D54-AC10-AF7A957C204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E53CA32-6961-4FC5-96D3-E1C56A9DF8A5}" type="pres">
      <dgm:prSet presAssocID="{44123F34-FAA9-4D54-AC10-AF7A957C204D}" presName="spaceRect" presStyleCnt="0"/>
      <dgm:spPr/>
    </dgm:pt>
    <dgm:pt modelId="{C11AC355-41A2-44DF-AA0E-49DD2DDF1828}" type="pres">
      <dgm:prSet presAssocID="{44123F34-FAA9-4D54-AC10-AF7A957C204D}" presName="parTx" presStyleLbl="revTx" presStyleIdx="1" presStyleCnt="4">
        <dgm:presLayoutVars>
          <dgm:chMax val="0"/>
          <dgm:chPref val="0"/>
        </dgm:presLayoutVars>
      </dgm:prSet>
      <dgm:spPr/>
    </dgm:pt>
    <dgm:pt modelId="{211BCF5F-CC42-4370-B153-DEBDE8D60CFE}" type="pres">
      <dgm:prSet presAssocID="{D9691078-A9ED-48FC-A1BD-C593F854BE39}" presName="sibTrans" presStyleCnt="0"/>
      <dgm:spPr/>
    </dgm:pt>
    <dgm:pt modelId="{6A93897A-5010-403C-BC7D-7EC06DA577BB}" type="pres">
      <dgm:prSet presAssocID="{51063928-E563-49C1-99BF-869C8E8DAD69}" presName="compNode" presStyleCnt="0"/>
      <dgm:spPr/>
    </dgm:pt>
    <dgm:pt modelId="{BCCB7ED7-226F-4438-AD01-BAA336B13688}" type="pres">
      <dgm:prSet presAssocID="{51063928-E563-49C1-99BF-869C8E8DAD69}" presName="bgRect" presStyleLbl="bgShp" presStyleIdx="2" presStyleCnt="4" custLinFactNeighborX="197"/>
      <dgm:spPr/>
    </dgm:pt>
    <dgm:pt modelId="{8C2FEB15-F178-4BCD-97AB-80CC4E136DD3}" type="pres">
      <dgm:prSet presAssocID="{51063928-E563-49C1-99BF-869C8E8DAD6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90070B6B-B9B4-4D26-959F-6CC1F96AB450}" type="pres">
      <dgm:prSet presAssocID="{51063928-E563-49C1-99BF-869C8E8DAD69}" presName="spaceRect" presStyleCnt="0"/>
      <dgm:spPr/>
    </dgm:pt>
    <dgm:pt modelId="{4F8BDD7F-BC2C-45F6-9DBD-FB14D4E51056}" type="pres">
      <dgm:prSet presAssocID="{51063928-E563-49C1-99BF-869C8E8DAD69}" presName="parTx" presStyleLbl="revTx" presStyleIdx="2" presStyleCnt="4">
        <dgm:presLayoutVars>
          <dgm:chMax val="0"/>
          <dgm:chPref val="0"/>
        </dgm:presLayoutVars>
      </dgm:prSet>
      <dgm:spPr/>
    </dgm:pt>
    <dgm:pt modelId="{7A87C10B-7709-42E4-84B2-794F7BD9D72E}" type="pres">
      <dgm:prSet presAssocID="{11AD6979-705A-468C-903B-1187070F326C}" presName="sibTrans" presStyleCnt="0"/>
      <dgm:spPr/>
    </dgm:pt>
    <dgm:pt modelId="{8F77CD4D-B1D7-4114-B201-256E082429C7}" type="pres">
      <dgm:prSet presAssocID="{635483C1-FD89-4829-B689-CF6ADFF06943}" presName="compNode" presStyleCnt="0"/>
      <dgm:spPr/>
    </dgm:pt>
    <dgm:pt modelId="{8A405AD3-635D-4667-9882-074406C68FB8}" type="pres">
      <dgm:prSet presAssocID="{635483C1-FD89-4829-B689-CF6ADFF06943}" presName="bgRect" presStyleLbl="bgShp" presStyleIdx="3" presStyleCnt="4"/>
      <dgm:spPr/>
    </dgm:pt>
    <dgm:pt modelId="{43F23CCA-7A7F-48DB-B4C1-74184A869D4C}" type="pres">
      <dgm:prSet presAssocID="{635483C1-FD89-4829-B689-CF6ADFF0694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012B3B90-1C95-4C25-AE90-91065DCF00DD}" type="pres">
      <dgm:prSet presAssocID="{635483C1-FD89-4829-B689-CF6ADFF06943}" presName="spaceRect" presStyleCnt="0"/>
      <dgm:spPr/>
    </dgm:pt>
    <dgm:pt modelId="{FBC05B29-3099-4435-9C06-DF4C673B7336}" type="pres">
      <dgm:prSet presAssocID="{635483C1-FD89-4829-B689-CF6ADFF0694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3E80208-0FA5-4723-810A-A7792B054380}" type="presOf" srcId="{44123F34-FAA9-4D54-AC10-AF7A957C204D}" destId="{C11AC355-41A2-44DF-AA0E-49DD2DDF1828}" srcOrd="0" destOrd="0" presId="urn:microsoft.com/office/officeart/2018/2/layout/IconVerticalSolidList"/>
    <dgm:cxn modelId="{61F7D223-959F-438D-88A4-108E47EA5014}" type="presOf" srcId="{635483C1-FD89-4829-B689-CF6ADFF06943}" destId="{FBC05B29-3099-4435-9C06-DF4C673B7336}" srcOrd="0" destOrd="0" presId="urn:microsoft.com/office/officeart/2018/2/layout/IconVerticalSolidList"/>
    <dgm:cxn modelId="{D165DF61-27D8-45BC-A9DF-A7B7B94E6D93}" srcId="{44EF2A9D-BC2B-487B-9255-48B5E5114684}" destId="{51063928-E563-49C1-99BF-869C8E8DAD69}" srcOrd="2" destOrd="0" parTransId="{A37833EF-404B-4A75-B2A1-81B1702FAA8B}" sibTransId="{11AD6979-705A-468C-903B-1187070F326C}"/>
    <dgm:cxn modelId="{9750E742-F52B-41D7-8E26-2643DB2DC1CA}" type="presOf" srcId="{51063928-E563-49C1-99BF-869C8E8DAD69}" destId="{4F8BDD7F-BC2C-45F6-9DBD-FB14D4E51056}" srcOrd="0" destOrd="0" presId="urn:microsoft.com/office/officeart/2018/2/layout/IconVerticalSolidList"/>
    <dgm:cxn modelId="{436FAC4C-C75D-4A91-8D86-35001BA7543E}" type="presOf" srcId="{44EF2A9D-BC2B-487B-9255-48B5E5114684}" destId="{1017EE24-83EF-483C-97B7-DFACD8D29530}" srcOrd="0" destOrd="0" presId="urn:microsoft.com/office/officeart/2018/2/layout/IconVerticalSolidList"/>
    <dgm:cxn modelId="{00AD4396-9891-4DB3-B10D-C80682D18515}" type="presOf" srcId="{6352E28F-B9D9-4A19-907C-898B153A43AB}" destId="{29563E9A-4F74-4C14-8C93-2B3040DA5A1C}" srcOrd="0" destOrd="0" presId="urn:microsoft.com/office/officeart/2018/2/layout/IconVerticalSolidList"/>
    <dgm:cxn modelId="{A31A35B3-8701-45A1-86B2-580C7AF80857}" srcId="{44EF2A9D-BC2B-487B-9255-48B5E5114684}" destId="{635483C1-FD89-4829-B689-CF6ADFF06943}" srcOrd="3" destOrd="0" parTransId="{146A6AB6-60E0-4C82-80B6-410EF226ACC8}" sibTransId="{D5492A5D-7AFD-4DC1-882A-6A79E0F91E6F}"/>
    <dgm:cxn modelId="{A5942FDB-7120-45C0-A787-A2688C62BE90}" srcId="{44EF2A9D-BC2B-487B-9255-48B5E5114684}" destId="{44123F34-FAA9-4D54-AC10-AF7A957C204D}" srcOrd="1" destOrd="0" parTransId="{5F8571C5-75F3-4203-90AE-C4F6A6439669}" sibTransId="{D9691078-A9ED-48FC-A1BD-C593F854BE39}"/>
    <dgm:cxn modelId="{39E3C3EF-12C4-4FDF-9CA3-C2372AFA7EB6}" srcId="{44EF2A9D-BC2B-487B-9255-48B5E5114684}" destId="{6352E28F-B9D9-4A19-907C-898B153A43AB}" srcOrd="0" destOrd="0" parTransId="{700E04E5-B740-4E46-9DF7-304B63F637A0}" sibTransId="{B18FA17B-C564-4458-A7AB-D0EE381C3A98}"/>
    <dgm:cxn modelId="{275708B7-E72C-4300-9CE2-5438A4ED85C8}" type="presParOf" srcId="{1017EE24-83EF-483C-97B7-DFACD8D29530}" destId="{503F9F10-D4A6-4A68-8319-E2DC435497A6}" srcOrd="0" destOrd="0" presId="urn:microsoft.com/office/officeart/2018/2/layout/IconVerticalSolidList"/>
    <dgm:cxn modelId="{A464EF7E-546F-4407-A6A0-4DE44EF512B6}" type="presParOf" srcId="{503F9F10-D4A6-4A68-8319-E2DC435497A6}" destId="{3AE17676-07F5-418C-9B6F-ADB7FABA98CE}" srcOrd="0" destOrd="0" presId="urn:microsoft.com/office/officeart/2018/2/layout/IconVerticalSolidList"/>
    <dgm:cxn modelId="{9A99926A-8B84-4A28-8B1E-38E3DA8D081B}" type="presParOf" srcId="{503F9F10-D4A6-4A68-8319-E2DC435497A6}" destId="{157898EB-1B06-4904-AC55-3AC4135E8B96}" srcOrd="1" destOrd="0" presId="urn:microsoft.com/office/officeart/2018/2/layout/IconVerticalSolidList"/>
    <dgm:cxn modelId="{202631DA-E2B8-43BA-A1DE-F6ECD8B29FF3}" type="presParOf" srcId="{503F9F10-D4A6-4A68-8319-E2DC435497A6}" destId="{67D304BD-5537-4266-8F09-316C2DCC2BED}" srcOrd="2" destOrd="0" presId="urn:microsoft.com/office/officeart/2018/2/layout/IconVerticalSolidList"/>
    <dgm:cxn modelId="{A8CFD370-F45A-48A2-BACD-C6C81FB06283}" type="presParOf" srcId="{503F9F10-D4A6-4A68-8319-E2DC435497A6}" destId="{29563E9A-4F74-4C14-8C93-2B3040DA5A1C}" srcOrd="3" destOrd="0" presId="urn:microsoft.com/office/officeart/2018/2/layout/IconVerticalSolidList"/>
    <dgm:cxn modelId="{8E99E976-8A6B-4ED8-81E9-8E566E5B413C}" type="presParOf" srcId="{1017EE24-83EF-483C-97B7-DFACD8D29530}" destId="{8FB9E561-6A6C-44DA-9434-E12D97ED1C68}" srcOrd="1" destOrd="0" presId="urn:microsoft.com/office/officeart/2018/2/layout/IconVerticalSolidList"/>
    <dgm:cxn modelId="{82BA44E1-2B0F-4A9B-978B-81E9D146DEE1}" type="presParOf" srcId="{1017EE24-83EF-483C-97B7-DFACD8D29530}" destId="{C5AC7683-BA78-450B-B41F-93BB7CDC29B3}" srcOrd="2" destOrd="0" presId="urn:microsoft.com/office/officeart/2018/2/layout/IconVerticalSolidList"/>
    <dgm:cxn modelId="{D4B16B65-4BCC-4EC3-BF2E-473AD47FDABB}" type="presParOf" srcId="{C5AC7683-BA78-450B-B41F-93BB7CDC29B3}" destId="{3252AECF-E028-45C2-8CEF-10A8E4460603}" srcOrd="0" destOrd="0" presId="urn:microsoft.com/office/officeart/2018/2/layout/IconVerticalSolidList"/>
    <dgm:cxn modelId="{23070BFA-3691-47EB-975B-DFA448B6F59E}" type="presParOf" srcId="{C5AC7683-BA78-450B-B41F-93BB7CDC29B3}" destId="{FC2FE83D-9E95-4A78-B070-D44AACDC191C}" srcOrd="1" destOrd="0" presId="urn:microsoft.com/office/officeart/2018/2/layout/IconVerticalSolidList"/>
    <dgm:cxn modelId="{10527D50-0828-48BC-A181-C9D51911AF30}" type="presParOf" srcId="{C5AC7683-BA78-450B-B41F-93BB7CDC29B3}" destId="{9E53CA32-6961-4FC5-96D3-E1C56A9DF8A5}" srcOrd="2" destOrd="0" presId="urn:microsoft.com/office/officeart/2018/2/layout/IconVerticalSolidList"/>
    <dgm:cxn modelId="{D4B813C0-86B5-4084-871E-B4FCCD982449}" type="presParOf" srcId="{C5AC7683-BA78-450B-B41F-93BB7CDC29B3}" destId="{C11AC355-41A2-44DF-AA0E-49DD2DDF1828}" srcOrd="3" destOrd="0" presId="urn:microsoft.com/office/officeart/2018/2/layout/IconVerticalSolidList"/>
    <dgm:cxn modelId="{CCC8D4C7-46F8-4990-984B-5FAE4C5CAECA}" type="presParOf" srcId="{1017EE24-83EF-483C-97B7-DFACD8D29530}" destId="{211BCF5F-CC42-4370-B153-DEBDE8D60CFE}" srcOrd="3" destOrd="0" presId="urn:microsoft.com/office/officeart/2018/2/layout/IconVerticalSolidList"/>
    <dgm:cxn modelId="{D176BC3B-636D-4566-98E2-C1B7FFE92CD2}" type="presParOf" srcId="{1017EE24-83EF-483C-97B7-DFACD8D29530}" destId="{6A93897A-5010-403C-BC7D-7EC06DA577BB}" srcOrd="4" destOrd="0" presId="urn:microsoft.com/office/officeart/2018/2/layout/IconVerticalSolidList"/>
    <dgm:cxn modelId="{35CCAA75-10E7-465B-A2A7-27A4D024216D}" type="presParOf" srcId="{6A93897A-5010-403C-BC7D-7EC06DA577BB}" destId="{BCCB7ED7-226F-4438-AD01-BAA336B13688}" srcOrd="0" destOrd="0" presId="urn:microsoft.com/office/officeart/2018/2/layout/IconVerticalSolidList"/>
    <dgm:cxn modelId="{26E82B8C-252E-4DD4-9143-E5ABC16BDB5B}" type="presParOf" srcId="{6A93897A-5010-403C-BC7D-7EC06DA577BB}" destId="{8C2FEB15-F178-4BCD-97AB-80CC4E136DD3}" srcOrd="1" destOrd="0" presId="urn:microsoft.com/office/officeart/2018/2/layout/IconVerticalSolidList"/>
    <dgm:cxn modelId="{55249C69-CF80-4895-8FD1-A03ABC03A954}" type="presParOf" srcId="{6A93897A-5010-403C-BC7D-7EC06DA577BB}" destId="{90070B6B-B9B4-4D26-959F-6CC1F96AB450}" srcOrd="2" destOrd="0" presId="urn:microsoft.com/office/officeart/2018/2/layout/IconVerticalSolidList"/>
    <dgm:cxn modelId="{880F1903-BEFB-4EB3-9568-D9940148E33D}" type="presParOf" srcId="{6A93897A-5010-403C-BC7D-7EC06DA577BB}" destId="{4F8BDD7F-BC2C-45F6-9DBD-FB14D4E51056}" srcOrd="3" destOrd="0" presId="urn:microsoft.com/office/officeart/2018/2/layout/IconVerticalSolidList"/>
    <dgm:cxn modelId="{BF51F410-FA4C-4CD8-93C7-550A002B452B}" type="presParOf" srcId="{1017EE24-83EF-483C-97B7-DFACD8D29530}" destId="{7A87C10B-7709-42E4-84B2-794F7BD9D72E}" srcOrd="5" destOrd="0" presId="urn:microsoft.com/office/officeart/2018/2/layout/IconVerticalSolidList"/>
    <dgm:cxn modelId="{712910EB-AFC8-4CE0-A2D8-C78C183AC298}" type="presParOf" srcId="{1017EE24-83EF-483C-97B7-DFACD8D29530}" destId="{8F77CD4D-B1D7-4114-B201-256E082429C7}" srcOrd="6" destOrd="0" presId="urn:microsoft.com/office/officeart/2018/2/layout/IconVerticalSolidList"/>
    <dgm:cxn modelId="{8885C322-FA19-4F8A-A885-1E62F5D1D2A4}" type="presParOf" srcId="{8F77CD4D-B1D7-4114-B201-256E082429C7}" destId="{8A405AD3-635D-4667-9882-074406C68FB8}" srcOrd="0" destOrd="0" presId="urn:microsoft.com/office/officeart/2018/2/layout/IconVerticalSolidList"/>
    <dgm:cxn modelId="{430F97AE-C2A9-4265-B15C-4A90AA358BE4}" type="presParOf" srcId="{8F77CD4D-B1D7-4114-B201-256E082429C7}" destId="{43F23CCA-7A7F-48DB-B4C1-74184A869D4C}" srcOrd="1" destOrd="0" presId="urn:microsoft.com/office/officeart/2018/2/layout/IconVerticalSolidList"/>
    <dgm:cxn modelId="{B33201C1-43D1-445E-B0DA-F856388AF7FF}" type="presParOf" srcId="{8F77CD4D-B1D7-4114-B201-256E082429C7}" destId="{012B3B90-1C95-4C25-AE90-91065DCF00DD}" srcOrd="2" destOrd="0" presId="urn:microsoft.com/office/officeart/2018/2/layout/IconVerticalSolidList"/>
    <dgm:cxn modelId="{77A44719-EB2E-4FED-9AC8-E2D79F94CB20}" type="presParOf" srcId="{8F77CD4D-B1D7-4114-B201-256E082429C7}" destId="{FBC05B29-3099-4435-9C06-DF4C673B73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277216-BCB3-4EA2-A66D-CCB5A2A264F8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3B9BBB1-50CC-4321-A46B-0D38F421D20F}">
      <dgm:prSet/>
      <dgm:spPr/>
      <dgm:t>
        <a:bodyPr/>
        <a:lstStyle/>
        <a:p>
          <a:r>
            <a:rPr lang="en-US" dirty="0"/>
            <a:t>Specifically related to lupus autoimmunity</a:t>
          </a:r>
        </a:p>
      </dgm:t>
    </dgm:pt>
    <dgm:pt modelId="{618E8728-C193-47E8-9921-91820D4612C7}" type="parTrans" cxnId="{F09987B9-D8D9-4AF3-AECE-16037564B2F1}">
      <dgm:prSet/>
      <dgm:spPr/>
      <dgm:t>
        <a:bodyPr/>
        <a:lstStyle/>
        <a:p>
          <a:endParaRPr lang="en-US"/>
        </a:p>
      </dgm:t>
    </dgm:pt>
    <dgm:pt modelId="{A8EB73FA-A8E8-4B3E-B8D4-D33F06166A62}" type="sibTrans" cxnId="{F09987B9-D8D9-4AF3-AECE-16037564B2F1}">
      <dgm:prSet/>
      <dgm:spPr/>
      <dgm:t>
        <a:bodyPr/>
        <a:lstStyle/>
        <a:p>
          <a:endParaRPr lang="en-US"/>
        </a:p>
      </dgm:t>
    </dgm:pt>
    <dgm:pt modelId="{445FCB0E-3E07-4218-BCAE-CF4B44FD2597}">
      <dgm:prSet/>
      <dgm:spPr/>
      <dgm:t>
        <a:bodyPr/>
        <a:lstStyle/>
        <a:p>
          <a:r>
            <a:rPr lang="en-US" dirty="0"/>
            <a:t>Neuropsychiatric lupus (NPLE)</a:t>
          </a:r>
        </a:p>
      </dgm:t>
    </dgm:pt>
    <dgm:pt modelId="{2480834F-1CA0-46B8-A6E6-9AFFACE78A91}" type="parTrans" cxnId="{0C86FC97-2C8B-4207-A61D-D4DEBA90EDF0}">
      <dgm:prSet/>
      <dgm:spPr/>
      <dgm:t>
        <a:bodyPr/>
        <a:lstStyle/>
        <a:p>
          <a:endParaRPr lang="en-US"/>
        </a:p>
      </dgm:t>
    </dgm:pt>
    <dgm:pt modelId="{979476D0-3C14-437B-905F-2ADDA98BD4A6}" type="sibTrans" cxnId="{0C86FC97-2C8B-4207-A61D-D4DEBA90EDF0}">
      <dgm:prSet/>
      <dgm:spPr/>
      <dgm:t>
        <a:bodyPr/>
        <a:lstStyle/>
        <a:p>
          <a:endParaRPr lang="en-US"/>
        </a:p>
      </dgm:t>
    </dgm:pt>
    <dgm:pt modelId="{D6808FD1-308A-4892-BA9F-9BCFC10497E2}">
      <dgm:prSet/>
      <dgm:spPr/>
      <dgm:t>
        <a:bodyPr/>
        <a:lstStyle/>
        <a:p>
          <a:r>
            <a:rPr lang="en-US" dirty="0"/>
            <a:t>Antiphospholipid syndrome</a:t>
          </a:r>
        </a:p>
      </dgm:t>
    </dgm:pt>
    <dgm:pt modelId="{7B60ED92-64EC-401B-A3D0-7F43D54DF0B4}" type="parTrans" cxnId="{5F1576A7-85B1-4C65-A812-66D29EC387DE}">
      <dgm:prSet/>
      <dgm:spPr/>
      <dgm:t>
        <a:bodyPr/>
        <a:lstStyle/>
        <a:p>
          <a:endParaRPr lang="en-US"/>
        </a:p>
      </dgm:t>
    </dgm:pt>
    <dgm:pt modelId="{0052576A-B542-45D8-87A6-E600652CF7EC}" type="sibTrans" cxnId="{5F1576A7-85B1-4C65-A812-66D29EC387DE}">
      <dgm:prSet/>
      <dgm:spPr/>
      <dgm:t>
        <a:bodyPr/>
        <a:lstStyle/>
        <a:p>
          <a:endParaRPr lang="en-US"/>
        </a:p>
      </dgm:t>
    </dgm:pt>
    <dgm:pt modelId="{BEDEF087-068A-4181-833B-E3130F31F7DF}">
      <dgm:prSet/>
      <dgm:spPr/>
      <dgm:t>
        <a:bodyPr/>
        <a:lstStyle/>
        <a:p>
          <a:r>
            <a:rPr lang="en-US" dirty="0"/>
            <a:t>Related to associated conditions</a:t>
          </a:r>
        </a:p>
      </dgm:t>
    </dgm:pt>
    <dgm:pt modelId="{3C41E3C7-D5F9-44F9-BB04-A4E42CA7A43A}" type="parTrans" cxnId="{2E365826-831E-440C-9F58-FE666CED23A7}">
      <dgm:prSet/>
      <dgm:spPr/>
      <dgm:t>
        <a:bodyPr/>
        <a:lstStyle/>
        <a:p>
          <a:endParaRPr lang="en-US"/>
        </a:p>
      </dgm:t>
    </dgm:pt>
    <dgm:pt modelId="{7FD34597-0EF4-4079-9C17-1537B976A384}" type="sibTrans" cxnId="{2E365826-831E-440C-9F58-FE666CED23A7}">
      <dgm:prSet/>
      <dgm:spPr/>
      <dgm:t>
        <a:bodyPr/>
        <a:lstStyle/>
        <a:p>
          <a:endParaRPr lang="en-US"/>
        </a:p>
      </dgm:t>
    </dgm:pt>
    <dgm:pt modelId="{62309ED7-5AF7-4F53-ADB4-1EBFC2C61140}">
      <dgm:prSet/>
      <dgm:spPr/>
      <dgm:t>
        <a:bodyPr/>
        <a:lstStyle/>
        <a:p>
          <a:r>
            <a:rPr lang="en-US" dirty="0"/>
            <a:t>Pain, fibromyalgia</a:t>
          </a:r>
        </a:p>
      </dgm:t>
    </dgm:pt>
    <dgm:pt modelId="{51630A31-FF25-4DAC-B515-0E8F7BDAFE76}" type="parTrans" cxnId="{AA4F57CD-C42B-455A-8FE3-99BD4A88044B}">
      <dgm:prSet/>
      <dgm:spPr/>
      <dgm:t>
        <a:bodyPr/>
        <a:lstStyle/>
        <a:p>
          <a:endParaRPr lang="en-US"/>
        </a:p>
      </dgm:t>
    </dgm:pt>
    <dgm:pt modelId="{A675BB0E-95FB-4C85-899B-E5A5CFA71725}" type="sibTrans" cxnId="{AA4F57CD-C42B-455A-8FE3-99BD4A88044B}">
      <dgm:prSet/>
      <dgm:spPr/>
      <dgm:t>
        <a:bodyPr/>
        <a:lstStyle/>
        <a:p>
          <a:endParaRPr lang="en-US"/>
        </a:p>
      </dgm:t>
    </dgm:pt>
    <dgm:pt modelId="{9A7F3A87-4841-477B-8E03-7BD04E679C8F}">
      <dgm:prSet/>
      <dgm:spPr/>
      <dgm:t>
        <a:bodyPr/>
        <a:lstStyle/>
        <a:p>
          <a:r>
            <a:rPr lang="en-US" dirty="0"/>
            <a:t>Depression</a:t>
          </a:r>
        </a:p>
      </dgm:t>
    </dgm:pt>
    <dgm:pt modelId="{477BC1F7-9D85-4ACA-A295-84831D8BE220}" type="parTrans" cxnId="{F4ECBD27-20B0-4C9A-98F9-06A2EF960A87}">
      <dgm:prSet/>
      <dgm:spPr/>
      <dgm:t>
        <a:bodyPr/>
        <a:lstStyle/>
        <a:p>
          <a:endParaRPr lang="en-US"/>
        </a:p>
      </dgm:t>
    </dgm:pt>
    <dgm:pt modelId="{C072310B-0275-405E-8BEA-A072AAF01E34}" type="sibTrans" cxnId="{F4ECBD27-20B0-4C9A-98F9-06A2EF960A87}">
      <dgm:prSet/>
      <dgm:spPr/>
      <dgm:t>
        <a:bodyPr/>
        <a:lstStyle/>
        <a:p>
          <a:endParaRPr lang="en-US"/>
        </a:p>
      </dgm:t>
    </dgm:pt>
    <dgm:pt modelId="{868C5BE3-B1CB-4AFC-A950-77C5EB5DF6C1}">
      <dgm:prSet/>
      <dgm:spPr/>
      <dgm:t>
        <a:bodyPr/>
        <a:lstStyle/>
        <a:p>
          <a:r>
            <a:rPr lang="en-US" dirty="0"/>
            <a:t>Fatigue, insomnia</a:t>
          </a:r>
        </a:p>
      </dgm:t>
    </dgm:pt>
    <dgm:pt modelId="{9DECCEEC-80C1-4999-A9A5-17C8B4149386}" type="parTrans" cxnId="{B720C92D-5F5F-4E7C-8699-AE77EE26B55A}">
      <dgm:prSet/>
      <dgm:spPr/>
      <dgm:t>
        <a:bodyPr/>
        <a:lstStyle/>
        <a:p>
          <a:endParaRPr lang="en-US"/>
        </a:p>
      </dgm:t>
    </dgm:pt>
    <dgm:pt modelId="{3D594138-E00F-4F20-8AD2-91988144BF68}" type="sibTrans" cxnId="{B720C92D-5F5F-4E7C-8699-AE77EE26B55A}">
      <dgm:prSet/>
      <dgm:spPr/>
      <dgm:t>
        <a:bodyPr/>
        <a:lstStyle/>
        <a:p>
          <a:endParaRPr lang="en-US"/>
        </a:p>
      </dgm:t>
    </dgm:pt>
    <dgm:pt modelId="{B4D96CE7-898C-42EF-BBC9-67EAF2A32155}">
      <dgm:prSet/>
      <dgm:spPr/>
      <dgm:t>
        <a:bodyPr/>
        <a:lstStyle/>
        <a:p>
          <a:r>
            <a:rPr lang="en-US"/>
            <a:t>Related to medications</a:t>
          </a:r>
        </a:p>
      </dgm:t>
    </dgm:pt>
    <dgm:pt modelId="{6E501C39-83CE-402F-9A96-6099E1C24C0E}" type="parTrans" cxnId="{E114E1CF-F210-4409-A5BC-FC3206A42B99}">
      <dgm:prSet/>
      <dgm:spPr/>
      <dgm:t>
        <a:bodyPr/>
        <a:lstStyle/>
        <a:p>
          <a:endParaRPr lang="en-US"/>
        </a:p>
      </dgm:t>
    </dgm:pt>
    <dgm:pt modelId="{32415D5C-3337-4896-818F-8F85972C3A53}" type="sibTrans" cxnId="{E114E1CF-F210-4409-A5BC-FC3206A42B99}">
      <dgm:prSet/>
      <dgm:spPr/>
      <dgm:t>
        <a:bodyPr/>
        <a:lstStyle/>
        <a:p>
          <a:endParaRPr lang="en-US"/>
        </a:p>
      </dgm:t>
    </dgm:pt>
    <dgm:pt modelId="{34D56275-A4AC-40FC-8E83-4E9BDFE2C601}">
      <dgm:prSet/>
      <dgm:spPr/>
      <dgm:t>
        <a:bodyPr/>
        <a:lstStyle/>
        <a:p>
          <a:r>
            <a:rPr lang="en-US"/>
            <a:t>Pain medication</a:t>
          </a:r>
        </a:p>
      </dgm:t>
    </dgm:pt>
    <dgm:pt modelId="{74787AF7-0974-44EC-833A-E2F4FE3F6461}" type="parTrans" cxnId="{8D986BEE-B440-49A9-ACE2-5034D1EBA393}">
      <dgm:prSet/>
      <dgm:spPr/>
      <dgm:t>
        <a:bodyPr/>
        <a:lstStyle/>
        <a:p>
          <a:endParaRPr lang="en-US"/>
        </a:p>
      </dgm:t>
    </dgm:pt>
    <dgm:pt modelId="{C37F60B7-0E19-47C5-9EAC-25D22963E125}" type="sibTrans" cxnId="{8D986BEE-B440-49A9-ACE2-5034D1EBA393}">
      <dgm:prSet/>
      <dgm:spPr/>
      <dgm:t>
        <a:bodyPr/>
        <a:lstStyle/>
        <a:p>
          <a:endParaRPr lang="en-US"/>
        </a:p>
      </dgm:t>
    </dgm:pt>
    <dgm:pt modelId="{5218F476-8205-4050-B824-66789889BB99}">
      <dgm:prSet/>
      <dgm:spPr/>
      <dgm:t>
        <a:bodyPr/>
        <a:lstStyle/>
        <a:p>
          <a:r>
            <a:rPr lang="en-US" dirty="0"/>
            <a:t>Seizure medications</a:t>
          </a:r>
        </a:p>
      </dgm:t>
    </dgm:pt>
    <dgm:pt modelId="{D8AD6F60-A811-48D2-A5DB-E416F3A6C798}" type="parTrans" cxnId="{BE642389-F74E-4AB5-9BEB-CE7AAD728C79}">
      <dgm:prSet/>
      <dgm:spPr/>
      <dgm:t>
        <a:bodyPr/>
        <a:lstStyle/>
        <a:p>
          <a:endParaRPr lang="en-US"/>
        </a:p>
      </dgm:t>
    </dgm:pt>
    <dgm:pt modelId="{E1E06EC8-101E-492F-87AC-B1B46068FC0C}" type="sibTrans" cxnId="{BE642389-F74E-4AB5-9BEB-CE7AAD728C79}">
      <dgm:prSet/>
      <dgm:spPr/>
      <dgm:t>
        <a:bodyPr/>
        <a:lstStyle/>
        <a:p>
          <a:endParaRPr lang="en-US"/>
        </a:p>
      </dgm:t>
    </dgm:pt>
    <dgm:pt modelId="{A830CFFF-20CC-411F-882F-724398524535}">
      <dgm:prSet/>
      <dgm:spPr/>
      <dgm:t>
        <a:bodyPr/>
        <a:lstStyle/>
        <a:p>
          <a:r>
            <a:rPr lang="en-US" dirty="0"/>
            <a:t>Steroids</a:t>
          </a:r>
        </a:p>
      </dgm:t>
    </dgm:pt>
    <dgm:pt modelId="{37A6EC25-55DE-4034-8373-07EA1EEFADC5}" type="parTrans" cxnId="{0DB8F0A7-5E11-4CF1-8AF7-1E65F971DF76}">
      <dgm:prSet/>
      <dgm:spPr/>
      <dgm:t>
        <a:bodyPr/>
        <a:lstStyle/>
        <a:p>
          <a:endParaRPr lang="en-US"/>
        </a:p>
      </dgm:t>
    </dgm:pt>
    <dgm:pt modelId="{040CAE0C-C4C3-4162-AB32-0DBF667D0E96}" type="sibTrans" cxnId="{0DB8F0A7-5E11-4CF1-8AF7-1E65F971DF76}">
      <dgm:prSet/>
      <dgm:spPr/>
      <dgm:t>
        <a:bodyPr/>
        <a:lstStyle/>
        <a:p>
          <a:endParaRPr lang="en-US"/>
        </a:p>
      </dgm:t>
    </dgm:pt>
    <dgm:pt modelId="{EADA731A-B85D-490B-AB68-FF7CDE5C5948}" type="pres">
      <dgm:prSet presAssocID="{BD277216-BCB3-4EA2-A66D-CCB5A2A264F8}" presName="linear" presStyleCnt="0">
        <dgm:presLayoutVars>
          <dgm:dir/>
          <dgm:animLvl val="lvl"/>
          <dgm:resizeHandles val="exact"/>
        </dgm:presLayoutVars>
      </dgm:prSet>
      <dgm:spPr/>
    </dgm:pt>
    <dgm:pt modelId="{C7883AE1-21DD-4F45-8E5E-6312C3ED7365}" type="pres">
      <dgm:prSet presAssocID="{33B9BBB1-50CC-4321-A46B-0D38F421D20F}" presName="parentLin" presStyleCnt="0"/>
      <dgm:spPr/>
    </dgm:pt>
    <dgm:pt modelId="{F74EC739-10C9-4193-A5FC-25253315D681}" type="pres">
      <dgm:prSet presAssocID="{33B9BBB1-50CC-4321-A46B-0D38F421D20F}" presName="parentLeftMargin" presStyleLbl="node1" presStyleIdx="0" presStyleCnt="3"/>
      <dgm:spPr/>
    </dgm:pt>
    <dgm:pt modelId="{C89FF0FC-4C80-441E-8052-D4581BFF60E0}" type="pres">
      <dgm:prSet presAssocID="{33B9BBB1-50CC-4321-A46B-0D38F421D20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75D66F7-DF93-4D63-B434-73E3E0C6396A}" type="pres">
      <dgm:prSet presAssocID="{33B9BBB1-50CC-4321-A46B-0D38F421D20F}" presName="negativeSpace" presStyleCnt="0"/>
      <dgm:spPr/>
    </dgm:pt>
    <dgm:pt modelId="{66D72997-E4C1-49B5-B675-93D00A207F64}" type="pres">
      <dgm:prSet presAssocID="{33B9BBB1-50CC-4321-A46B-0D38F421D20F}" presName="childText" presStyleLbl="conFgAcc1" presStyleIdx="0" presStyleCnt="3">
        <dgm:presLayoutVars>
          <dgm:bulletEnabled val="1"/>
        </dgm:presLayoutVars>
      </dgm:prSet>
      <dgm:spPr/>
    </dgm:pt>
    <dgm:pt modelId="{6137FEE4-B54B-4519-9383-72551B49C2C2}" type="pres">
      <dgm:prSet presAssocID="{A8EB73FA-A8E8-4B3E-B8D4-D33F06166A62}" presName="spaceBetweenRectangles" presStyleCnt="0"/>
      <dgm:spPr/>
    </dgm:pt>
    <dgm:pt modelId="{585F7CBD-97C3-41DF-BE0C-B50046919AD2}" type="pres">
      <dgm:prSet presAssocID="{BEDEF087-068A-4181-833B-E3130F31F7DF}" presName="parentLin" presStyleCnt="0"/>
      <dgm:spPr/>
    </dgm:pt>
    <dgm:pt modelId="{6B178272-DC55-4FB6-91CB-CB671F6B4EA1}" type="pres">
      <dgm:prSet presAssocID="{BEDEF087-068A-4181-833B-E3130F31F7DF}" presName="parentLeftMargin" presStyleLbl="node1" presStyleIdx="0" presStyleCnt="3"/>
      <dgm:spPr/>
    </dgm:pt>
    <dgm:pt modelId="{2EE879C6-8FC7-4F43-B623-950438BA8BB4}" type="pres">
      <dgm:prSet presAssocID="{BEDEF087-068A-4181-833B-E3130F31F7D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85855B-9F47-440C-8197-281FE69FBA15}" type="pres">
      <dgm:prSet presAssocID="{BEDEF087-068A-4181-833B-E3130F31F7DF}" presName="negativeSpace" presStyleCnt="0"/>
      <dgm:spPr/>
    </dgm:pt>
    <dgm:pt modelId="{4F872107-F4E1-4B36-BF82-22C9F1A578D7}" type="pres">
      <dgm:prSet presAssocID="{BEDEF087-068A-4181-833B-E3130F31F7DF}" presName="childText" presStyleLbl="conFgAcc1" presStyleIdx="1" presStyleCnt="3">
        <dgm:presLayoutVars>
          <dgm:bulletEnabled val="1"/>
        </dgm:presLayoutVars>
      </dgm:prSet>
      <dgm:spPr/>
    </dgm:pt>
    <dgm:pt modelId="{9535A074-48C8-44C9-B9DA-F8997A13CEFE}" type="pres">
      <dgm:prSet presAssocID="{7FD34597-0EF4-4079-9C17-1537B976A384}" presName="spaceBetweenRectangles" presStyleCnt="0"/>
      <dgm:spPr/>
    </dgm:pt>
    <dgm:pt modelId="{3935A82E-F088-46FB-A34D-3A14BFB311DE}" type="pres">
      <dgm:prSet presAssocID="{B4D96CE7-898C-42EF-BBC9-67EAF2A32155}" presName="parentLin" presStyleCnt="0"/>
      <dgm:spPr/>
    </dgm:pt>
    <dgm:pt modelId="{C7C49718-C9C9-406E-9BC1-9477DE217625}" type="pres">
      <dgm:prSet presAssocID="{B4D96CE7-898C-42EF-BBC9-67EAF2A32155}" presName="parentLeftMargin" presStyleLbl="node1" presStyleIdx="1" presStyleCnt="3"/>
      <dgm:spPr/>
    </dgm:pt>
    <dgm:pt modelId="{A143412D-B47E-42CF-8BB0-310638AAD218}" type="pres">
      <dgm:prSet presAssocID="{B4D96CE7-898C-42EF-BBC9-67EAF2A3215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1EDCAF3A-977A-41E1-9FC0-A12025F43E14}" type="pres">
      <dgm:prSet presAssocID="{B4D96CE7-898C-42EF-BBC9-67EAF2A32155}" presName="negativeSpace" presStyleCnt="0"/>
      <dgm:spPr/>
    </dgm:pt>
    <dgm:pt modelId="{B3CEE13C-B3D5-4844-85F4-40D0A094BE6F}" type="pres">
      <dgm:prSet presAssocID="{B4D96CE7-898C-42EF-BBC9-67EAF2A3215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DDD610D-2C9F-4F34-8B66-0FDFD81A8F74}" type="presOf" srcId="{BEDEF087-068A-4181-833B-E3130F31F7DF}" destId="{2EE879C6-8FC7-4F43-B623-950438BA8BB4}" srcOrd="1" destOrd="0" presId="urn:microsoft.com/office/officeart/2005/8/layout/list1"/>
    <dgm:cxn modelId="{2E365826-831E-440C-9F58-FE666CED23A7}" srcId="{BD277216-BCB3-4EA2-A66D-CCB5A2A264F8}" destId="{BEDEF087-068A-4181-833B-E3130F31F7DF}" srcOrd="1" destOrd="0" parTransId="{3C41E3C7-D5F9-44F9-BB04-A4E42CA7A43A}" sibTransId="{7FD34597-0EF4-4079-9C17-1537B976A384}"/>
    <dgm:cxn modelId="{F4ECBD27-20B0-4C9A-98F9-06A2EF960A87}" srcId="{BEDEF087-068A-4181-833B-E3130F31F7DF}" destId="{9A7F3A87-4841-477B-8E03-7BD04E679C8F}" srcOrd="1" destOrd="0" parTransId="{477BC1F7-9D85-4ACA-A295-84831D8BE220}" sibTransId="{C072310B-0275-405E-8BEA-A072AAF01E34}"/>
    <dgm:cxn modelId="{F95C032D-2782-4561-88D9-90A8690B1E53}" type="presOf" srcId="{62309ED7-5AF7-4F53-ADB4-1EBFC2C61140}" destId="{4F872107-F4E1-4B36-BF82-22C9F1A578D7}" srcOrd="0" destOrd="0" presId="urn:microsoft.com/office/officeart/2005/8/layout/list1"/>
    <dgm:cxn modelId="{B720C92D-5F5F-4E7C-8699-AE77EE26B55A}" srcId="{BEDEF087-068A-4181-833B-E3130F31F7DF}" destId="{868C5BE3-B1CB-4AFC-A950-77C5EB5DF6C1}" srcOrd="2" destOrd="0" parTransId="{9DECCEEC-80C1-4999-A9A5-17C8B4149386}" sibTransId="{3D594138-E00F-4F20-8AD2-91988144BF68}"/>
    <dgm:cxn modelId="{6AF10731-F0B9-4273-A431-4C15BA6D677F}" type="presOf" srcId="{33B9BBB1-50CC-4321-A46B-0D38F421D20F}" destId="{C89FF0FC-4C80-441E-8052-D4581BFF60E0}" srcOrd="1" destOrd="0" presId="urn:microsoft.com/office/officeart/2005/8/layout/list1"/>
    <dgm:cxn modelId="{E43F6341-2E95-4E5D-BE3A-E34B2C44F11C}" type="presOf" srcId="{BD277216-BCB3-4EA2-A66D-CCB5A2A264F8}" destId="{EADA731A-B85D-490B-AB68-FF7CDE5C5948}" srcOrd="0" destOrd="0" presId="urn:microsoft.com/office/officeart/2005/8/layout/list1"/>
    <dgm:cxn modelId="{A3589B4D-C058-48E4-8A7B-9F0B6B1E8CDC}" type="presOf" srcId="{868C5BE3-B1CB-4AFC-A950-77C5EB5DF6C1}" destId="{4F872107-F4E1-4B36-BF82-22C9F1A578D7}" srcOrd="0" destOrd="2" presId="urn:microsoft.com/office/officeart/2005/8/layout/list1"/>
    <dgm:cxn modelId="{3EB7A083-4FAB-4E17-B5E0-E3881ED07265}" type="presOf" srcId="{B4D96CE7-898C-42EF-BBC9-67EAF2A32155}" destId="{C7C49718-C9C9-406E-9BC1-9477DE217625}" srcOrd="0" destOrd="0" presId="urn:microsoft.com/office/officeart/2005/8/layout/list1"/>
    <dgm:cxn modelId="{BE642389-F74E-4AB5-9BEB-CE7AAD728C79}" srcId="{B4D96CE7-898C-42EF-BBC9-67EAF2A32155}" destId="{5218F476-8205-4050-B824-66789889BB99}" srcOrd="1" destOrd="0" parTransId="{D8AD6F60-A811-48D2-A5DB-E416F3A6C798}" sibTransId="{E1E06EC8-101E-492F-87AC-B1B46068FC0C}"/>
    <dgm:cxn modelId="{94934090-C3B5-4B20-83EE-7BB386FB05E5}" type="presOf" srcId="{9A7F3A87-4841-477B-8E03-7BD04E679C8F}" destId="{4F872107-F4E1-4B36-BF82-22C9F1A578D7}" srcOrd="0" destOrd="1" presId="urn:microsoft.com/office/officeart/2005/8/layout/list1"/>
    <dgm:cxn modelId="{0C86FC97-2C8B-4207-A61D-D4DEBA90EDF0}" srcId="{33B9BBB1-50CC-4321-A46B-0D38F421D20F}" destId="{445FCB0E-3E07-4218-BCAE-CF4B44FD2597}" srcOrd="0" destOrd="0" parTransId="{2480834F-1CA0-46B8-A6E6-9AFFACE78A91}" sibTransId="{979476D0-3C14-437B-905F-2ADDA98BD4A6}"/>
    <dgm:cxn modelId="{5F1576A7-85B1-4C65-A812-66D29EC387DE}" srcId="{33B9BBB1-50CC-4321-A46B-0D38F421D20F}" destId="{D6808FD1-308A-4892-BA9F-9BCFC10497E2}" srcOrd="1" destOrd="0" parTransId="{7B60ED92-64EC-401B-A3D0-7F43D54DF0B4}" sibTransId="{0052576A-B542-45D8-87A6-E600652CF7EC}"/>
    <dgm:cxn modelId="{0DB8F0A7-5E11-4CF1-8AF7-1E65F971DF76}" srcId="{B4D96CE7-898C-42EF-BBC9-67EAF2A32155}" destId="{A830CFFF-20CC-411F-882F-724398524535}" srcOrd="2" destOrd="0" parTransId="{37A6EC25-55DE-4034-8373-07EA1EEFADC5}" sibTransId="{040CAE0C-C4C3-4162-AB32-0DBF667D0E96}"/>
    <dgm:cxn modelId="{F09987B9-D8D9-4AF3-AECE-16037564B2F1}" srcId="{BD277216-BCB3-4EA2-A66D-CCB5A2A264F8}" destId="{33B9BBB1-50CC-4321-A46B-0D38F421D20F}" srcOrd="0" destOrd="0" parTransId="{618E8728-C193-47E8-9921-91820D4612C7}" sibTransId="{A8EB73FA-A8E8-4B3E-B8D4-D33F06166A62}"/>
    <dgm:cxn modelId="{4A4809BD-D43A-4A84-9CF4-EE1414097C50}" type="presOf" srcId="{445FCB0E-3E07-4218-BCAE-CF4B44FD2597}" destId="{66D72997-E4C1-49B5-B675-93D00A207F64}" srcOrd="0" destOrd="0" presId="urn:microsoft.com/office/officeart/2005/8/layout/list1"/>
    <dgm:cxn modelId="{A3AF7BC0-0E5C-49A1-9F1B-6E658AB5ACC6}" type="presOf" srcId="{A830CFFF-20CC-411F-882F-724398524535}" destId="{B3CEE13C-B3D5-4844-85F4-40D0A094BE6F}" srcOrd="0" destOrd="2" presId="urn:microsoft.com/office/officeart/2005/8/layout/list1"/>
    <dgm:cxn modelId="{5381C3C4-EA82-4990-B6B1-5D49C3E7F33B}" type="presOf" srcId="{5218F476-8205-4050-B824-66789889BB99}" destId="{B3CEE13C-B3D5-4844-85F4-40D0A094BE6F}" srcOrd="0" destOrd="1" presId="urn:microsoft.com/office/officeart/2005/8/layout/list1"/>
    <dgm:cxn modelId="{BBC1B4C7-DBF6-4F16-AC85-5B7C1DC78258}" type="presOf" srcId="{D6808FD1-308A-4892-BA9F-9BCFC10497E2}" destId="{66D72997-E4C1-49B5-B675-93D00A207F64}" srcOrd="0" destOrd="1" presId="urn:microsoft.com/office/officeart/2005/8/layout/list1"/>
    <dgm:cxn modelId="{74ECAACC-5FD2-4F1B-95DD-66600CC7F8DD}" type="presOf" srcId="{BEDEF087-068A-4181-833B-E3130F31F7DF}" destId="{6B178272-DC55-4FB6-91CB-CB671F6B4EA1}" srcOrd="0" destOrd="0" presId="urn:microsoft.com/office/officeart/2005/8/layout/list1"/>
    <dgm:cxn modelId="{AA4F57CD-C42B-455A-8FE3-99BD4A88044B}" srcId="{BEDEF087-068A-4181-833B-E3130F31F7DF}" destId="{62309ED7-5AF7-4F53-ADB4-1EBFC2C61140}" srcOrd="0" destOrd="0" parTransId="{51630A31-FF25-4DAC-B515-0E8F7BDAFE76}" sibTransId="{A675BB0E-95FB-4C85-899B-E5A5CFA71725}"/>
    <dgm:cxn modelId="{E114E1CF-F210-4409-A5BC-FC3206A42B99}" srcId="{BD277216-BCB3-4EA2-A66D-CCB5A2A264F8}" destId="{B4D96CE7-898C-42EF-BBC9-67EAF2A32155}" srcOrd="2" destOrd="0" parTransId="{6E501C39-83CE-402F-9A96-6099E1C24C0E}" sibTransId="{32415D5C-3337-4896-818F-8F85972C3A53}"/>
    <dgm:cxn modelId="{3CE3C3E0-4044-4F84-B4F4-73D1CD5B9E04}" type="presOf" srcId="{33B9BBB1-50CC-4321-A46B-0D38F421D20F}" destId="{F74EC739-10C9-4193-A5FC-25253315D681}" srcOrd="0" destOrd="0" presId="urn:microsoft.com/office/officeart/2005/8/layout/list1"/>
    <dgm:cxn modelId="{2942FFE4-CDE2-44F5-942E-603FB2A27D44}" type="presOf" srcId="{B4D96CE7-898C-42EF-BBC9-67EAF2A32155}" destId="{A143412D-B47E-42CF-8BB0-310638AAD218}" srcOrd="1" destOrd="0" presId="urn:microsoft.com/office/officeart/2005/8/layout/list1"/>
    <dgm:cxn modelId="{8D986BEE-B440-49A9-ACE2-5034D1EBA393}" srcId="{B4D96CE7-898C-42EF-BBC9-67EAF2A32155}" destId="{34D56275-A4AC-40FC-8E83-4E9BDFE2C601}" srcOrd="0" destOrd="0" parTransId="{74787AF7-0974-44EC-833A-E2F4FE3F6461}" sibTransId="{C37F60B7-0E19-47C5-9EAC-25D22963E125}"/>
    <dgm:cxn modelId="{5FB7A2F4-CEDD-44DD-B365-4204F8C2190C}" type="presOf" srcId="{34D56275-A4AC-40FC-8E83-4E9BDFE2C601}" destId="{B3CEE13C-B3D5-4844-85F4-40D0A094BE6F}" srcOrd="0" destOrd="0" presId="urn:microsoft.com/office/officeart/2005/8/layout/list1"/>
    <dgm:cxn modelId="{6057AB91-2FD3-4142-8B59-5213940F9E3A}" type="presParOf" srcId="{EADA731A-B85D-490B-AB68-FF7CDE5C5948}" destId="{C7883AE1-21DD-4F45-8E5E-6312C3ED7365}" srcOrd="0" destOrd="0" presId="urn:microsoft.com/office/officeart/2005/8/layout/list1"/>
    <dgm:cxn modelId="{534EEE97-B6B5-44E2-B2E5-4C030BBAE64D}" type="presParOf" srcId="{C7883AE1-21DD-4F45-8E5E-6312C3ED7365}" destId="{F74EC739-10C9-4193-A5FC-25253315D681}" srcOrd="0" destOrd="0" presId="urn:microsoft.com/office/officeart/2005/8/layout/list1"/>
    <dgm:cxn modelId="{8B145C5D-709B-4D52-978A-AE1586B238B6}" type="presParOf" srcId="{C7883AE1-21DD-4F45-8E5E-6312C3ED7365}" destId="{C89FF0FC-4C80-441E-8052-D4581BFF60E0}" srcOrd="1" destOrd="0" presId="urn:microsoft.com/office/officeart/2005/8/layout/list1"/>
    <dgm:cxn modelId="{BB7DCA92-AC4E-4913-8F97-065BDB6255A0}" type="presParOf" srcId="{EADA731A-B85D-490B-AB68-FF7CDE5C5948}" destId="{B75D66F7-DF93-4D63-B434-73E3E0C6396A}" srcOrd="1" destOrd="0" presId="urn:microsoft.com/office/officeart/2005/8/layout/list1"/>
    <dgm:cxn modelId="{F04966CF-21B2-43DD-9F6C-1F6B30ADFB69}" type="presParOf" srcId="{EADA731A-B85D-490B-AB68-FF7CDE5C5948}" destId="{66D72997-E4C1-49B5-B675-93D00A207F64}" srcOrd="2" destOrd="0" presId="urn:microsoft.com/office/officeart/2005/8/layout/list1"/>
    <dgm:cxn modelId="{7F4E1E3B-B1AB-4513-A1ED-6C87E02A5366}" type="presParOf" srcId="{EADA731A-B85D-490B-AB68-FF7CDE5C5948}" destId="{6137FEE4-B54B-4519-9383-72551B49C2C2}" srcOrd="3" destOrd="0" presId="urn:microsoft.com/office/officeart/2005/8/layout/list1"/>
    <dgm:cxn modelId="{BB188152-0D98-47B5-A64C-B0ED59AA6DB5}" type="presParOf" srcId="{EADA731A-B85D-490B-AB68-FF7CDE5C5948}" destId="{585F7CBD-97C3-41DF-BE0C-B50046919AD2}" srcOrd="4" destOrd="0" presId="urn:microsoft.com/office/officeart/2005/8/layout/list1"/>
    <dgm:cxn modelId="{8188D178-536F-4EF2-8A92-40FFD7F8EEB5}" type="presParOf" srcId="{585F7CBD-97C3-41DF-BE0C-B50046919AD2}" destId="{6B178272-DC55-4FB6-91CB-CB671F6B4EA1}" srcOrd="0" destOrd="0" presId="urn:microsoft.com/office/officeart/2005/8/layout/list1"/>
    <dgm:cxn modelId="{D1D24F8A-5D00-443F-89B8-F3C31A663D00}" type="presParOf" srcId="{585F7CBD-97C3-41DF-BE0C-B50046919AD2}" destId="{2EE879C6-8FC7-4F43-B623-950438BA8BB4}" srcOrd="1" destOrd="0" presId="urn:microsoft.com/office/officeart/2005/8/layout/list1"/>
    <dgm:cxn modelId="{DF257288-8D6D-4CE3-9CEB-962E718E2FCA}" type="presParOf" srcId="{EADA731A-B85D-490B-AB68-FF7CDE5C5948}" destId="{2C85855B-9F47-440C-8197-281FE69FBA15}" srcOrd="5" destOrd="0" presId="urn:microsoft.com/office/officeart/2005/8/layout/list1"/>
    <dgm:cxn modelId="{E3953778-3F49-4AA0-BAB8-56D6262A62B9}" type="presParOf" srcId="{EADA731A-B85D-490B-AB68-FF7CDE5C5948}" destId="{4F872107-F4E1-4B36-BF82-22C9F1A578D7}" srcOrd="6" destOrd="0" presId="urn:microsoft.com/office/officeart/2005/8/layout/list1"/>
    <dgm:cxn modelId="{D100EF55-12CF-41E7-9CB2-588CEE0F3FBC}" type="presParOf" srcId="{EADA731A-B85D-490B-AB68-FF7CDE5C5948}" destId="{9535A074-48C8-44C9-B9DA-F8997A13CEFE}" srcOrd="7" destOrd="0" presId="urn:microsoft.com/office/officeart/2005/8/layout/list1"/>
    <dgm:cxn modelId="{51D496F8-2B90-4A71-B139-D32C7B3DC240}" type="presParOf" srcId="{EADA731A-B85D-490B-AB68-FF7CDE5C5948}" destId="{3935A82E-F088-46FB-A34D-3A14BFB311DE}" srcOrd="8" destOrd="0" presId="urn:microsoft.com/office/officeart/2005/8/layout/list1"/>
    <dgm:cxn modelId="{D6BC0E49-1181-4471-A6D7-151B1925BEF7}" type="presParOf" srcId="{3935A82E-F088-46FB-A34D-3A14BFB311DE}" destId="{C7C49718-C9C9-406E-9BC1-9477DE217625}" srcOrd="0" destOrd="0" presId="urn:microsoft.com/office/officeart/2005/8/layout/list1"/>
    <dgm:cxn modelId="{C46D0688-1F7A-4A1C-9BE1-2F7572F2CD18}" type="presParOf" srcId="{3935A82E-F088-46FB-A34D-3A14BFB311DE}" destId="{A143412D-B47E-42CF-8BB0-310638AAD218}" srcOrd="1" destOrd="0" presId="urn:microsoft.com/office/officeart/2005/8/layout/list1"/>
    <dgm:cxn modelId="{E9EB50E8-2AAE-479A-A664-9EAFCFF876DC}" type="presParOf" srcId="{EADA731A-B85D-490B-AB68-FF7CDE5C5948}" destId="{1EDCAF3A-977A-41E1-9FC0-A12025F43E14}" srcOrd="9" destOrd="0" presId="urn:microsoft.com/office/officeart/2005/8/layout/list1"/>
    <dgm:cxn modelId="{A61B98D5-F486-48BA-8508-0E9BB5F8FBE3}" type="presParOf" srcId="{EADA731A-B85D-490B-AB68-FF7CDE5C5948}" destId="{B3CEE13C-B3D5-4844-85F4-40D0A094BE6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F8E2B3-B1A7-4C20-B628-0730D767FEB1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7EEDBABA-EE2C-4D3C-8CEC-53047CC266B0}">
      <dgm:prSet/>
      <dgm:spPr/>
      <dgm:t>
        <a:bodyPr/>
        <a:lstStyle/>
        <a:p>
          <a:r>
            <a:rPr lang="en-US"/>
            <a:t>Mild to moderate in 14-95%</a:t>
          </a:r>
        </a:p>
      </dgm:t>
    </dgm:pt>
    <dgm:pt modelId="{FD8D628C-E89C-4291-BA2A-6B84642FE647}" type="parTrans" cxnId="{CBE3BC72-3AA8-4661-AB81-772171E76BA6}">
      <dgm:prSet/>
      <dgm:spPr/>
      <dgm:t>
        <a:bodyPr/>
        <a:lstStyle/>
        <a:p>
          <a:endParaRPr lang="en-US"/>
        </a:p>
      </dgm:t>
    </dgm:pt>
    <dgm:pt modelId="{511BCF2B-502A-4219-BA47-92CC147112D4}" type="sibTrans" cxnId="{CBE3BC72-3AA8-4661-AB81-772171E76BA6}">
      <dgm:prSet/>
      <dgm:spPr/>
      <dgm:t>
        <a:bodyPr/>
        <a:lstStyle/>
        <a:p>
          <a:endParaRPr lang="en-US"/>
        </a:p>
      </dgm:t>
    </dgm:pt>
    <dgm:pt modelId="{D38F0C73-967E-48BF-8132-AC38F7824E26}">
      <dgm:prSet/>
      <dgm:spPr/>
      <dgm:t>
        <a:bodyPr/>
        <a:lstStyle/>
        <a:p>
          <a:r>
            <a:rPr lang="en-US"/>
            <a:t>Severe in 3-5%</a:t>
          </a:r>
        </a:p>
      </dgm:t>
    </dgm:pt>
    <dgm:pt modelId="{358BE86F-D190-4370-B9AF-4BBBD45BCE8C}" type="parTrans" cxnId="{F1A64538-0FF2-4742-9594-EE46FE897854}">
      <dgm:prSet/>
      <dgm:spPr/>
      <dgm:t>
        <a:bodyPr/>
        <a:lstStyle/>
        <a:p>
          <a:endParaRPr lang="en-US"/>
        </a:p>
      </dgm:t>
    </dgm:pt>
    <dgm:pt modelId="{8557D354-3441-491A-9CDA-09B19BFB9A3B}" type="sibTrans" cxnId="{F1A64538-0FF2-4742-9594-EE46FE897854}">
      <dgm:prSet/>
      <dgm:spPr/>
      <dgm:t>
        <a:bodyPr/>
        <a:lstStyle/>
        <a:p>
          <a:endParaRPr lang="en-US"/>
        </a:p>
      </dgm:t>
    </dgm:pt>
    <dgm:pt modelId="{DD8485AC-0F13-4394-A40C-23487645888A}">
      <dgm:prSet/>
      <dgm:spPr/>
      <dgm:t>
        <a:bodyPr/>
        <a:lstStyle/>
        <a:p>
          <a:r>
            <a:rPr lang="en-US" dirty="0"/>
            <a:t>Commonly affected domains</a:t>
          </a:r>
        </a:p>
      </dgm:t>
    </dgm:pt>
    <dgm:pt modelId="{0C528A77-292A-4172-B025-4BF0DD8D9F80}" type="parTrans" cxnId="{494B22D9-8B8F-4DC3-925E-7FF353AD56CA}">
      <dgm:prSet/>
      <dgm:spPr/>
      <dgm:t>
        <a:bodyPr/>
        <a:lstStyle/>
        <a:p>
          <a:endParaRPr lang="en-US"/>
        </a:p>
      </dgm:t>
    </dgm:pt>
    <dgm:pt modelId="{165125FF-76A2-4C37-BF98-A35495733C15}" type="sibTrans" cxnId="{494B22D9-8B8F-4DC3-925E-7FF353AD56CA}">
      <dgm:prSet/>
      <dgm:spPr/>
      <dgm:t>
        <a:bodyPr/>
        <a:lstStyle/>
        <a:p>
          <a:endParaRPr lang="en-US"/>
        </a:p>
      </dgm:t>
    </dgm:pt>
    <dgm:pt modelId="{14CD54B9-4BCF-43FC-877A-C9F409F84CF5}">
      <dgm:prSet/>
      <dgm:spPr/>
      <dgm:t>
        <a:bodyPr/>
        <a:lstStyle/>
        <a:p>
          <a:r>
            <a:rPr lang="en-US"/>
            <a:t>Attention</a:t>
          </a:r>
        </a:p>
      </dgm:t>
    </dgm:pt>
    <dgm:pt modelId="{392F4379-9E47-47B0-A683-3546C9BA86C6}" type="parTrans" cxnId="{A9BF1940-B389-44F6-9120-64C66DEBA03E}">
      <dgm:prSet/>
      <dgm:spPr/>
      <dgm:t>
        <a:bodyPr/>
        <a:lstStyle/>
        <a:p>
          <a:endParaRPr lang="en-US"/>
        </a:p>
      </dgm:t>
    </dgm:pt>
    <dgm:pt modelId="{C0A98462-F11B-44F1-84DA-71A21DF32676}" type="sibTrans" cxnId="{A9BF1940-B389-44F6-9120-64C66DEBA03E}">
      <dgm:prSet/>
      <dgm:spPr/>
      <dgm:t>
        <a:bodyPr/>
        <a:lstStyle/>
        <a:p>
          <a:endParaRPr lang="en-US"/>
        </a:p>
      </dgm:t>
    </dgm:pt>
    <dgm:pt modelId="{1156735B-BB7D-42E0-8C74-BECA1407F764}">
      <dgm:prSet/>
      <dgm:spPr/>
      <dgm:t>
        <a:bodyPr/>
        <a:lstStyle/>
        <a:p>
          <a:r>
            <a:rPr lang="en-US"/>
            <a:t>Visual memory</a:t>
          </a:r>
        </a:p>
      </dgm:t>
    </dgm:pt>
    <dgm:pt modelId="{C102DDF6-779D-439D-8F09-C1BA55F37AE0}" type="parTrans" cxnId="{DF4CD3F8-A0A3-4534-92C4-80E1AEEC0D52}">
      <dgm:prSet/>
      <dgm:spPr/>
      <dgm:t>
        <a:bodyPr/>
        <a:lstStyle/>
        <a:p>
          <a:endParaRPr lang="en-US"/>
        </a:p>
      </dgm:t>
    </dgm:pt>
    <dgm:pt modelId="{D19073E7-A8BE-449E-9271-6C10B548D8FC}" type="sibTrans" cxnId="{DF4CD3F8-A0A3-4534-92C4-80E1AEEC0D52}">
      <dgm:prSet/>
      <dgm:spPr/>
      <dgm:t>
        <a:bodyPr/>
        <a:lstStyle/>
        <a:p>
          <a:endParaRPr lang="en-US"/>
        </a:p>
      </dgm:t>
    </dgm:pt>
    <dgm:pt modelId="{E7F0F00D-C069-4817-90B5-7EB453BC20C7}">
      <dgm:prSet/>
      <dgm:spPr/>
      <dgm:t>
        <a:bodyPr/>
        <a:lstStyle/>
        <a:p>
          <a:r>
            <a:rPr lang="en-US"/>
            <a:t>Verbal memory</a:t>
          </a:r>
        </a:p>
      </dgm:t>
    </dgm:pt>
    <dgm:pt modelId="{DE37494B-2B32-4687-97DF-61CDCE331BAC}" type="parTrans" cxnId="{BDDC8599-C8E1-4D39-9164-A1507EA74888}">
      <dgm:prSet/>
      <dgm:spPr/>
      <dgm:t>
        <a:bodyPr/>
        <a:lstStyle/>
        <a:p>
          <a:endParaRPr lang="en-US"/>
        </a:p>
      </dgm:t>
    </dgm:pt>
    <dgm:pt modelId="{CFFE9EFF-5C8A-43CC-AC46-E31F1D353B36}" type="sibTrans" cxnId="{BDDC8599-C8E1-4D39-9164-A1507EA74888}">
      <dgm:prSet/>
      <dgm:spPr/>
      <dgm:t>
        <a:bodyPr/>
        <a:lstStyle/>
        <a:p>
          <a:endParaRPr lang="en-US"/>
        </a:p>
      </dgm:t>
    </dgm:pt>
    <dgm:pt modelId="{125DD11E-B2D1-4AE4-A424-8FE496DAB5FD}">
      <dgm:prSet/>
      <dgm:spPr/>
      <dgm:t>
        <a:bodyPr/>
        <a:lstStyle/>
        <a:p>
          <a:r>
            <a:rPr lang="en-US"/>
            <a:t>Executive function</a:t>
          </a:r>
        </a:p>
      </dgm:t>
    </dgm:pt>
    <dgm:pt modelId="{2601A58E-865E-4323-9EDF-BA5AB6B42D8F}" type="parTrans" cxnId="{4CFF2C43-44DB-4D4C-8323-C457F73F5776}">
      <dgm:prSet/>
      <dgm:spPr/>
      <dgm:t>
        <a:bodyPr/>
        <a:lstStyle/>
        <a:p>
          <a:endParaRPr lang="en-US"/>
        </a:p>
      </dgm:t>
    </dgm:pt>
    <dgm:pt modelId="{78424244-3894-42EF-BD55-E619E59412A6}" type="sibTrans" cxnId="{4CFF2C43-44DB-4D4C-8323-C457F73F5776}">
      <dgm:prSet/>
      <dgm:spPr/>
      <dgm:t>
        <a:bodyPr/>
        <a:lstStyle/>
        <a:p>
          <a:endParaRPr lang="en-US"/>
        </a:p>
      </dgm:t>
    </dgm:pt>
    <dgm:pt modelId="{3473F908-F3C9-4BD3-8F77-C267600D4E01}">
      <dgm:prSet/>
      <dgm:spPr/>
      <dgm:t>
        <a:bodyPr/>
        <a:lstStyle/>
        <a:p>
          <a:r>
            <a:rPr lang="en-US"/>
            <a:t>Psychomotor speed</a:t>
          </a:r>
        </a:p>
      </dgm:t>
    </dgm:pt>
    <dgm:pt modelId="{28C6E8A6-D70B-4D72-B02C-29C8F8725F7C}" type="parTrans" cxnId="{9DC3AF9F-DA07-4B13-B89D-81DC1BF4DC0B}">
      <dgm:prSet/>
      <dgm:spPr/>
      <dgm:t>
        <a:bodyPr/>
        <a:lstStyle/>
        <a:p>
          <a:endParaRPr lang="en-US"/>
        </a:p>
      </dgm:t>
    </dgm:pt>
    <dgm:pt modelId="{DB275E73-C815-4731-BACD-3074D5826A37}" type="sibTrans" cxnId="{9DC3AF9F-DA07-4B13-B89D-81DC1BF4DC0B}">
      <dgm:prSet/>
      <dgm:spPr/>
      <dgm:t>
        <a:bodyPr/>
        <a:lstStyle/>
        <a:p>
          <a:endParaRPr lang="en-US"/>
        </a:p>
      </dgm:t>
    </dgm:pt>
    <dgm:pt modelId="{A97178B7-0FC5-4636-9C3C-6E68FE030888}" type="pres">
      <dgm:prSet presAssocID="{29F8E2B3-B1A7-4C20-B628-0730D767FEB1}" presName="linear" presStyleCnt="0">
        <dgm:presLayoutVars>
          <dgm:animLvl val="lvl"/>
          <dgm:resizeHandles val="exact"/>
        </dgm:presLayoutVars>
      </dgm:prSet>
      <dgm:spPr/>
    </dgm:pt>
    <dgm:pt modelId="{A4FE38B7-1077-44FC-BD8F-BD4458D4FC5D}" type="pres">
      <dgm:prSet presAssocID="{7EEDBABA-EE2C-4D3C-8CEC-53047CC266B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AECAE5-0A18-4E0B-BB65-56158435A846}" type="pres">
      <dgm:prSet presAssocID="{511BCF2B-502A-4219-BA47-92CC147112D4}" presName="spacer" presStyleCnt="0"/>
      <dgm:spPr/>
    </dgm:pt>
    <dgm:pt modelId="{732C7682-BD82-4C0D-A3BD-8F65E14C4DBA}" type="pres">
      <dgm:prSet presAssocID="{D38F0C73-967E-48BF-8132-AC38F7824E2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15E81CE-7656-4511-AC94-219C1C5CBB74}" type="pres">
      <dgm:prSet presAssocID="{8557D354-3441-491A-9CDA-09B19BFB9A3B}" presName="spacer" presStyleCnt="0"/>
      <dgm:spPr/>
    </dgm:pt>
    <dgm:pt modelId="{41EA25F9-6D90-4E2F-A080-E81F77136BA6}" type="pres">
      <dgm:prSet presAssocID="{DD8485AC-0F13-4394-A40C-23487645888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7BAB85A-8E3F-417B-95C2-B95F8788641B}" type="pres">
      <dgm:prSet presAssocID="{DD8485AC-0F13-4394-A40C-23487645888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B2BE101-7F36-4B9B-BDBE-3CD9B0D294DC}" type="presOf" srcId="{3473F908-F3C9-4BD3-8F77-C267600D4E01}" destId="{E7BAB85A-8E3F-417B-95C2-B95F8788641B}" srcOrd="0" destOrd="4" presId="urn:microsoft.com/office/officeart/2005/8/layout/vList2"/>
    <dgm:cxn modelId="{8E0FAB17-C80E-48E8-9D35-F6FF7F020F83}" type="presOf" srcId="{D38F0C73-967E-48BF-8132-AC38F7824E26}" destId="{732C7682-BD82-4C0D-A3BD-8F65E14C4DBA}" srcOrd="0" destOrd="0" presId="urn:microsoft.com/office/officeart/2005/8/layout/vList2"/>
    <dgm:cxn modelId="{40223E1F-DCB0-47B9-90EE-6C16848CA7D8}" type="presOf" srcId="{7EEDBABA-EE2C-4D3C-8CEC-53047CC266B0}" destId="{A4FE38B7-1077-44FC-BD8F-BD4458D4FC5D}" srcOrd="0" destOrd="0" presId="urn:microsoft.com/office/officeart/2005/8/layout/vList2"/>
    <dgm:cxn modelId="{187A3E29-75E0-4276-BC35-EF9D58B57959}" type="presOf" srcId="{29F8E2B3-B1A7-4C20-B628-0730D767FEB1}" destId="{A97178B7-0FC5-4636-9C3C-6E68FE030888}" srcOrd="0" destOrd="0" presId="urn:microsoft.com/office/officeart/2005/8/layout/vList2"/>
    <dgm:cxn modelId="{5B049633-E2AC-4D0F-8234-BA8BF2D316D1}" type="presOf" srcId="{DD8485AC-0F13-4394-A40C-23487645888A}" destId="{41EA25F9-6D90-4E2F-A080-E81F77136BA6}" srcOrd="0" destOrd="0" presId="urn:microsoft.com/office/officeart/2005/8/layout/vList2"/>
    <dgm:cxn modelId="{F1A64538-0FF2-4742-9594-EE46FE897854}" srcId="{29F8E2B3-B1A7-4C20-B628-0730D767FEB1}" destId="{D38F0C73-967E-48BF-8132-AC38F7824E26}" srcOrd="1" destOrd="0" parTransId="{358BE86F-D190-4370-B9AF-4BBBD45BCE8C}" sibTransId="{8557D354-3441-491A-9CDA-09B19BFB9A3B}"/>
    <dgm:cxn modelId="{A9BF1940-B389-44F6-9120-64C66DEBA03E}" srcId="{DD8485AC-0F13-4394-A40C-23487645888A}" destId="{14CD54B9-4BCF-43FC-877A-C9F409F84CF5}" srcOrd="0" destOrd="0" parTransId="{392F4379-9E47-47B0-A683-3546C9BA86C6}" sibTransId="{C0A98462-F11B-44F1-84DA-71A21DF32676}"/>
    <dgm:cxn modelId="{440CE05C-F2E0-423E-80BF-B1E469420539}" type="presOf" srcId="{14CD54B9-4BCF-43FC-877A-C9F409F84CF5}" destId="{E7BAB85A-8E3F-417B-95C2-B95F8788641B}" srcOrd="0" destOrd="0" presId="urn:microsoft.com/office/officeart/2005/8/layout/vList2"/>
    <dgm:cxn modelId="{4CFF2C43-44DB-4D4C-8323-C457F73F5776}" srcId="{DD8485AC-0F13-4394-A40C-23487645888A}" destId="{125DD11E-B2D1-4AE4-A424-8FE496DAB5FD}" srcOrd="3" destOrd="0" parTransId="{2601A58E-865E-4323-9EDF-BA5AB6B42D8F}" sibTransId="{78424244-3894-42EF-BD55-E619E59412A6}"/>
    <dgm:cxn modelId="{CBE3BC72-3AA8-4661-AB81-772171E76BA6}" srcId="{29F8E2B3-B1A7-4C20-B628-0730D767FEB1}" destId="{7EEDBABA-EE2C-4D3C-8CEC-53047CC266B0}" srcOrd="0" destOrd="0" parTransId="{FD8D628C-E89C-4291-BA2A-6B84642FE647}" sibTransId="{511BCF2B-502A-4219-BA47-92CC147112D4}"/>
    <dgm:cxn modelId="{BDDC8599-C8E1-4D39-9164-A1507EA74888}" srcId="{DD8485AC-0F13-4394-A40C-23487645888A}" destId="{E7F0F00D-C069-4817-90B5-7EB453BC20C7}" srcOrd="2" destOrd="0" parTransId="{DE37494B-2B32-4687-97DF-61CDCE331BAC}" sibTransId="{CFFE9EFF-5C8A-43CC-AC46-E31F1D353B36}"/>
    <dgm:cxn modelId="{9DC3AF9F-DA07-4B13-B89D-81DC1BF4DC0B}" srcId="{DD8485AC-0F13-4394-A40C-23487645888A}" destId="{3473F908-F3C9-4BD3-8F77-C267600D4E01}" srcOrd="4" destOrd="0" parTransId="{28C6E8A6-D70B-4D72-B02C-29C8F8725F7C}" sibTransId="{DB275E73-C815-4731-BACD-3074D5826A37}"/>
    <dgm:cxn modelId="{F0A26EB5-72A0-44EC-8AA7-AC25E152EF20}" type="presOf" srcId="{1156735B-BB7D-42E0-8C74-BECA1407F764}" destId="{E7BAB85A-8E3F-417B-95C2-B95F8788641B}" srcOrd="0" destOrd="1" presId="urn:microsoft.com/office/officeart/2005/8/layout/vList2"/>
    <dgm:cxn modelId="{8FD3B2C7-6391-4677-A8FA-6ECB32B56C3F}" type="presOf" srcId="{E7F0F00D-C069-4817-90B5-7EB453BC20C7}" destId="{E7BAB85A-8E3F-417B-95C2-B95F8788641B}" srcOrd="0" destOrd="2" presId="urn:microsoft.com/office/officeart/2005/8/layout/vList2"/>
    <dgm:cxn modelId="{494B22D9-8B8F-4DC3-925E-7FF353AD56CA}" srcId="{29F8E2B3-B1A7-4C20-B628-0730D767FEB1}" destId="{DD8485AC-0F13-4394-A40C-23487645888A}" srcOrd="2" destOrd="0" parTransId="{0C528A77-292A-4172-B025-4BF0DD8D9F80}" sibTransId="{165125FF-76A2-4C37-BF98-A35495733C15}"/>
    <dgm:cxn modelId="{E9287BDD-9272-4DF1-B9A2-0CBBE15FA5D5}" type="presOf" srcId="{125DD11E-B2D1-4AE4-A424-8FE496DAB5FD}" destId="{E7BAB85A-8E3F-417B-95C2-B95F8788641B}" srcOrd="0" destOrd="3" presId="urn:microsoft.com/office/officeart/2005/8/layout/vList2"/>
    <dgm:cxn modelId="{DF4CD3F8-A0A3-4534-92C4-80E1AEEC0D52}" srcId="{DD8485AC-0F13-4394-A40C-23487645888A}" destId="{1156735B-BB7D-42E0-8C74-BECA1407F764}" srcOrd="1" destOrd="0" parTransId="{C102DDF6-779D-439D-8F09-C1BA55F37AE0}" sibTransId="{D19073E7-A8BE-449E-9271-6C10B548D8FC}"/>
    <dgm:cxn modelId="{848B7CD7-7264-4FE5-88AE-F02BC6054DE1}" type="presParOf" srcId="{A97178B7-0FC5-4636-9C3C-6E68FE030888}" destId="{A4FE38B7-1077-44FC-BD8F-BD4458D4FC5D}" srcOrd="0" destOrd="0" presId="urn:microsoft.com/office/officeart/2005/8/layout/vList2"/>
    <dgm:cxn modelId="{ABDCE359-76F2-4E7C-B607-CB85744AA033}" type="presParOf" srcId="{A97178B7-0FC5-4636-9C3C-6E68FE030888}" destId="{29AECAE5-0A18-4E0B-BB65-56158435A846}" srcOrd="1" destOrd="0" presId="urn:microsoft.com/office/officeart/2005/8/layout/vList2"/>
    <dgm:cxn modelId="{B247A47B-06CF-4415-9982-2E9607764F3B}" type="presParOf" srcId="{A97178B7-0FC5-4636-9C3C-6E68FE030888}" destId="{732C7682-BD82-4C0D-A3BD-8F65E14C4DBA}" srcOrd="2" destOrd="0" presId="urn:microsoft.com/office/officeart/2005/8/layout/vList2"/>
    <dgm:cxn modelId="{8C2CC356-CAD2-477E-B88D-875C3B9080B2}" type="presParOf" srcId="{A97178B7-0FC5-4636-9C3C-6E68FE030888}" destId="{B15E81CE-7656-4511-AC94-219C1C5CBB74}" srcOrd="3" destOrd="0" presId="urn:microsoft.com/office/officeart/2005/8/layout/vList2"/>
    <dgm:cxn modelId="{8724727E-3929-4847-A725-64F6D39AFEAC}" type="presParOf" srcId="{A97178B7-0FC5-4636-9C3C-6E68FE030888}" destId="{41EA25F9-6D90-4E2F-A080-E81F77136BA6}" srcOrd="4" destOrd="0" presId="urn:microsoft.com/office/officeart/2005/8/layout/vList2"/>
    <dgm:cxn modelId="{44C1769C-6E7F-40CF-B2F1-6FAFB11D1C6A}" type="presParOf" srcId="{A97178B7-0FC5-4636-9C3C-6E68FE030888}" destId="{E7BAB85A-8E3F-417B-95C2-B95F8788641B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789B3-29D2-4D4F-9B60-E34A2214EFD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CD3616-CB26-4A03-B318-5D586F1D7512}">
      <dgm:prSet/>
      <dgm:spPr/>
      <dgm:t>
        <a:bodyPr/>
        <a:lstStyle/>
        <a:p>
          <a:r>
            <a:rPr lang="en-US"/>
            <a:t>Hypertension</a:t>
          </a:r>
        </a:p>
      </dgm:t>
    </dgm:pt>
    <dgm:pt modelId="{D26F547C-67C8-4F94-88AB-65E8467C248E}" type="parTrans" cxnId="{532B3E3C-C631-4956-9123-C8A5BF477C8E}">
      <dgm:prSet/>
      <dgm:spPr/>
      <dgm:t>
        <a:bodyPr/>
        <a:lstStyle/>
        <a:p>
          <a:endParaRPr lang="en-US"/>
        </a:p>
      </dgm:t>
    </dgm:pt>
    <dgm:pt modelId="{5D99957E-99EF-4462-8DF0-7407DC220314}" type="sibTrans" cxnId="{532B3E3C-C631-4956-9123-C8A5BF477C8E}">
      <dgm:prSet/>
      <dgm:spPr/>
      <dgm:t>
        <a:bodyPr/>
        <a:lstStyle/>
        <a:p>
          <a:endParaRPr lang="en-US"/>
        </a:p>
      </dgm:t>
    </dgm:pt>
    <dgm:pt modelId="{DE0C11FA-FBB9-4729-B536-F82685B510D2}">
      <dgm:prSet/>
      <dgm:spPr/>
      <dgm:t>
        <a:bodyPr/>
        <a:lstStyle/>
        <a:p>
          <a:r>
            <a:rPr lang="en-US"/>
            <a:t>Anti-phospholipid antibodies</a:t>
          </a:r>
        </a:p>
      </dgm:t>
    </dgm:pt>
    <dgm:pt modelId="{85164688-EF68-4745-B225-4F03D3EB1D1F}" type="parTrans" cxnId="{95861E1D-F41C-4282-B084-F3B4F8D8622E}">
      <dgm:prSet/>
      <dgm:spPr/>
      <dgm:t>
        <a:bodyPr/>
        <a:lstStyle/>
        <a:p>
          <a:endParaRPr lang="en-US"/>
        </a:p>
      </dgm:t>
    </dgm:pt>
    <dgm:pt modelId="{25B5AECB-6C8D-4542-84CA-24BCEDC14EF5}" type="sibTrans" cxnId="{95861E1D-F41C-4282-B084-F3B4F8D8622E}">
      <dgm:prSet/>
      <dgm:spPr/>
      <dgm:t>
        <a:bodyPr/>
        <a:lstStyle/>
        <a:p>
          <a:endParaRPr lang="en-US"/>
        </a:p>
      </dgm:t>
    </dgm:pt>
    <dgm:pt modelId="{9E052DA8-3BEA-4DF6-A8E3-03F4A6E3FD31}">
      <dgm:prSet/>
      <dgm:spPr/>
      <dgm:t>
        <a:bodyPr/>
        <a:lstStyle/>
        <a:p>
          <a:r>
            <a:rPr lang="en-US"/>
            <a:t>Strokes</a:t>
          </a:r>
        </a:p>
      </dgm:t>
    </dgm:pt>
    <dgm:pt modelId="{38D19ABB-CE33-414F-B8A7-0D4B7BDF8864}" type="parTrans" cxnId="{D7B35264-C2A9-44E2-8CA0-B26B05A9CA90}">
      <dgm:prSet/>
      <dgm:spPr/>
      <dgm:t>
        <a:bodyPr/>
        <a:lstStyle/>
        <a:p>
          <a:endParaRPr lang="en-US"/>
        </a:p>
      </dgm:t>
    </dgm:pt>
    <dgm:pt modelId="{F17CDA17-B9A3-4133-9BC9-EE50573CC135}" type="sibTrans" cxnId="{D7B35264-C2A9-44E2-8CA0-B26B05A9CA90}">
      <dgm:prSet/>
      <dgm:spPr/>
      <dgm:t>
        <a:bodyPr/>
        <a:lstStyle/>
        <a:p>
          <a:endParaRPr lang="en-US"/>
        </a:p>
      </dgm:t>
    </dgm:pt>
    <dgm:pt modelId="{97B8CBF7-55D6-42CE-861B-FF9031BC724E}">
      <dgm:prSet/>
      <dgm:spPr/>
      <dgm:t>
        <a:bodyPr/>
        <a:lstStyle/>
        <a:p>
          <a:r>
            <a:rPr lang="en-US" dirty="0"/>
            <a:t>Abnormalities on MRI</a:t>
          </a:r>
        </a:p>
      </dgm:t>
    </dgm:pt>
    <dgm:pt modelId="{1A94E558-77A6-45BC-B013-1CAC93BF6425}" type="parTrans" cxnId="{617A89DC-D2AA-4526-89EF-8859E9AE9EE4}">
      <dgm:prSet/>
      <dgm:spPr/>
      <dgm:t>
        <a:bodyPr/>
        <a:lstStyle/>
        <a:p>
          <a:endParaRPr lang="en-US"/>
        </a:p>
      </dgm:t>
    </dgm:pt>
    <dgm:pt modelId="{C4D75DBA-A5A6-44A4-87BA-0BA8552237A7}" type="sibTrans" cxnId="{617A89DC-D2AA-4526-89EF-8859E9AE9EE4}">
      <dgm:prSet/>
      <dgm:spPr/>
      <dgm:t>
        <a:bodyPr/>
        <a:lstStyle/>
        <a:p>
          <a:endParaRPr lang="en-US"/>
        </a:p>
      </dgm:t>
    </dgm:pt>
    <dgm:pt modelId="{A1BF6239-AE07-4C37-99D8-56B007F1BEFF}" type="pres">
      <dgm:prSet presAssocID="{880789B3-29D2-4D4F-9B60-E34A2214EFD9}" presName="linear" presStyleCnt="0">
        <dgm:presLayoutVars>
          <dgm:animLvl val="lvl"/>
          <dgm:resizeHandles val="exact"/>
        </dgm:presLayoutVars>
      </dgm:prSet>
      <dgm:spPr/>
    </dgm:pt>
    <dgm:pt modelId="{22BA4E63-85DB-44F8-BD67-758CC0479F91}" type="pres">
      <dgm:prSet presAssocID="{62CD3616-CB26-4A03-B318-5D586F1D751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30BD95C-19B9-4E65-8F94-666FDC074E84}" type="pres">
      <dgm:prSet presAssocID="{5D99957E-99EF-4462-8DF0-7407DC220314}" presName="spacer" presStyleCnt="0"/>
      <dgm:spPr/>
    </dgm:pt>
    <dgm:pt modelId="{6D78FDBA-4CCA-41A7-9DAC-99B1C0865B92}" type="pres">
      <dgm:prSet presAssocID="{DE0C11FA-FBB9-4729-B536-F82685B510D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4DA41F-FF6B-40FE-B0E1-61B166C57686}" type="pres">
      <dgm:prSet presAssocID="{25B5AECB-6C8D-4542-84CA-24BCEDC14EF5}" presName="spacer" presStyleCnt="0"/>
      <dgm:spPr/>
    </dgm:pt>
    <dgm:pt modelId="{15DE7C06-E6B7-494B-9E1B-F9044529C3BF}" type="pres">
      <dgm:prSet presAssocID="{9E052DA8-3BEA-4DF6-A8E3-03F4A6E3FD3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A800B5-DFA2-453F-9BD9-4724261B179E}" type="pres">
      <dgm:prSet presAssocID="{F17CDA17-B9A3-4133-9BC9-EE50573CC135}" presName="spacer" presStyleCnt="0"/>
      <dgm:spPr/>
    </dgm:pt>
    <dgm:pt modelId="{5B1BEF7D-8084-47E8-956E-CDBCDA670548}" type="pres">
      <dgm:prSet presAssocID="{97B8CBF7-55D6-42CE-861B-FF9031BC724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5861E1D-F41C-4282-B084-F3B4F8D8622E}" srcId="{880789B3-29D2-4D4F-9B60-E34A2214EFD9}" destId="{DE0C11FA-FBB9-4729-B536-F82685B510D2}" srcOrd="1" destOrd="0" parTransId="{85164688-EF68-4745-B225-4F03D3EB1D1F}" sibTransId="{25B5AECB-6C8D-4542-84CA-24BCEDC14EF5}"/>
    <dgm:cxn modelId="{8DD44F29-D085-43BE-8FCA-119ED03BBE67}" type="presOf" srcId="{97B8CBF7-55D6-42CE-861B-FF9031BC724E}" destId="{5B1BEF7D-8084-47E8-956E-CDBCDA670548}" srcOrd="0" destOrd="0" presId="urn:microsoft.com/office/officeart/2005/8/layout/vList2"/>
    <dgm:cxn modelId="{532B3E3C-C631-4956-9123-C8A5BF477C8E}" srcId="{880789B3-29D2-4D4F-9B60-E34A2214EFD9}" destId="{62CD3616-CB26-4A03-B318-5D586F1D7512}" srcOrd="0" destOrd="0" parTransId="{D26F547C-67C8-4F94-88AB-65E8467C248E}" sibTransId="{5D99957E-99EF-4462-8DF0-7407DC220314}"/>
    <dgm:cxn modelId="{D7B35264-C2A9-44E2-8CA0-B26B05A9CA90}" srcId="{880789B3-29D2-4D4F-9B60-E34A2214EFD9}" destId="{9E052DA8-3BEA-4DF6-A8E3-03F4A6E3FD31}" srcOrd="2" destOrd="0" parTransId="{38D19ABB-CE33-414F-B8A7-0D4B7BDF8864}" sibTransId="{F17CDA17-B9A3-4133-9BC9-EE50573CC135}"/>
    <dgm:cxn modelId="{2E1FC67F-2CA7-4E42-9EAB-8FB057750150}" type="presOf" srcId="{62CD3616-CB26-4A03-B318-5D586F1D7512}" destId="{22BA4E63-85DB-44F8-BD67-758CC0479F91}" srcOrd="0" destOrd="0" presId="urn:microsoft.com/office/officeart/2005/8/layout/vList2"/>
    <dgm:cxn modelId="{14FDB38B-77B3-49B4-9350-C29C4B93FB82}" type="presOf" srcId="{9E052DA8-3BEA-4DF6-A8E3-03F4A6E3FD31}" destId="{15DE7C06-E6B7-494B-9E1B-F9044529C3BF}" srcOrd="0" destOrd="0" presId="urn:microsoft.com/office/officeart/2005/8/layout/vList2"/>
    <dgm:cxn modelId="{1AF24AA6-409E-4495-BBC3-9B8C479E044B}" type="presOf" srcId="{880789B3-29D2-4D4F-9B60-E34A2214EFD9}" destId="{A1BF6239-AE07-4C37-99D8-56B007F1BEFF}" srcOrd="0" destOrd="0" presId="urn:microsoft.com/office/officeart/2005/8/layout/vList2"/>
    <dgm:cxn modelId="{EF7DF0A6-A452-4D6C-8E57-F14D47F6AEEB}" type="presOf" srcId="{DE0C11FA-FBB9-4729-B536-F82685B510D2}" destId="{6D78FDBA-4CCA-41A7-9DAC-99B1C0865B92}" srcOrd="0" destOrd="0" presId="urn:microsoft.com/office/officeart/2005/8/layout/vList2"/>
    <dgm:cxn modelId="{617A89DC-D2AA-4526-89EF-8859E9AE9EE4}" srcId="{880789B3-29D2-4D4F-9B60-E34A2214EFD9}" destId="{97B8CBF7-55D6-42CE-861B-FF9031BC724E}" srcOrd="3" destOrd="0" parTransId="{1A94E558-77A6-45BC-B013-1CAC93BF6425}" sibTransId="{C4D75DBA-A5A6-44A4-87BA-0BA8552237A7}"/>
    <dgm:cxn modelId="{C9E688D8-6B3E-4477-AD53-C9D58878B3E8}" type="presParOf" srcId="{A1BF6239-AE07-4C37-99D8-56B007F1BEFF}" destId="{22BA4E63-85DB-44F8-BD67-758CC0479F91}" srcOrd="0" destOrd="0" presId="urn:microsoft.com/office/officeart/2005/8/layout/vList2"/>
    <dgm:cxn modelId="{2603B8E2-E70B-4A75-9449-DEE1D84D3798}" type="presParOf" srcId="{A1BF6239-AE07-4C37-99D8-56B007F1BEFF}" destId="{730BD95C-19B9-4E65-8F94-666FDC074E84}" srcOrd="1" destOrd="0" presId="urn:microsoft.com/office/officeart/2005/8/layout/vList2"/>
    <dgm:cxn modelId="{31974E5A-C315-4F6E-A4FD-852ECFDB1029}" type="presParOf" srcId="{A1BF6239-AE07-4C37-99D8-56B007F1BEFF}" destId="{6D78FDBA-4CCA-41A7-9DAC-99B1C0865B92}" srcOrd="2" destOrd="0" presId="urn:microsoft.com/office/officeart/2005/8/layout/vList2"/>
    <dgm:cxn modelId="{58E08CD6-6529-4876-9DF0-D6206B83D511}" type="presParOf" srcId="{A1BF6239-AE07-4C37-99D8-56B007F1BEFF}" destId="{774DA41F-FF6B-40FE-B0E1-61B166C57686}" srcOrd="3" destOrd="0" presId="urn:microsoft.com/office/officeart/2005/8/layout/vList2"/>
    <dgm:cxn modelId="{2B623590-3CDF-4C66-A93E-17FC72ED23E4}" type="presParOf" srcId="{A1BF6239-AE07-4C37-99D8-56B007F1BEFF}" destId="{15DE7C06-E6B7-494B-9E1B-F9044529C3BF}" srcOrd="4" destOrd="0" presId="urn:microsoft.com/office/officeart/2005/8/layout/vList2"/>
    <dgm:cxn modelId="{6DD54790-9502-4F78-8B82-CB9EF4259F77}" type="presParOf" srcId="{A1BF6239-AE07-4C37-99D8-56B007F1BEFF}" destId="{1CA800B5-DFA2-453F-9BD9-4724261B179E}" srcOrd="5" destOrd="0" presId="urn:microsoft.com/office/officeart/2005/8/layout/vList2"/>
    <dgm:cxn modelId="{501DBDC1-83C5-4C58-B0D6-2542159E1EA8}" type="presParOf" srcId="{A1BF6239-AE07-4C37-99D8-56B007F1BEFF}" destId="{5B1BEF7D-8084-47E8-956E-CDBCDA67054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E7C645-C00A-43F5-86B9-B9AECC06FD0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B12C6E0-E766-4171-B71C-274D4A08AFDA}">
      <dgm:prSet/>
      <dgm:spPr/>
      <dgm:t>
        <a:bodyPr/>
        <a:lstStyle/>
        <a:p>
          <a:r>
            <a:rPr lang="en-US"/>
            <a:t>Speed of processing: digit, pattern &amp; letter comparison [overall neural integrity]</a:t>
          </a:r>
        </a:p>
      </dgm:t>
    </dgm:pt>
    <dgm:pt modelId="{5A9C2AAE-0A4B-4E90-822E-B94E4A31E217}" type="parTrans" cxnId="{2A217F6F-3F9B-4BA2-98F5-447086EFFDDB}">
      <dgm:prSet/>
      <dgm:spPr/>
      <dgm:t>
        <a:bodyPr/>
        <a:lstStyle/>
        <a:p>
          <a:endParaRPr lang="en-US"/>
        </a:p>
      </dgm:t>
    </dgm:pt>
    <dgm:pt modelId="{8CC41817-958A-4D98-900B-6C189A7B33F6}" type="sibTrans" cxnId="{2A217F6F-3F9B-4BA2-98F5-447086EFFDDB}">
      <dgm:prSet/>
      <dgm:spPr/>
      <dgm:t>
        <a:bodyPr/>
        <a:lstStyle/>
        <a:p>
          <a:endParaRPr lang="en-US"/>
        </a:p>
      </dgm:t>
    </dgm:pt>
    <dgm:pt modelId="{73B0329B-0150-4799-BA80-2E88F331DD33}">
      <dgm:prSet/>
      <dgm:spPr/>
      <dgm:t>
        <a:bodyPr/>
        <a:lstStyle/>
        <a:p>
          <a:r>
            <a:rPr lang="en-US"/>
            <a:t>Working Memory: reading span set A, computation span, reading span set B [frontal and parietal]</a:t>
          </a:r>
        </a:p>
      </dgm:t>
    </dgm:pt>
    <dgm:pt modelId="{E35207E2-65EC-4869-B590-4915684C7FC4}" type="parTrans" cxnId="{18324C21-444A-45F1-84F6-557D1D6AB45F}">
      <dgm:prSet/>
      <dgm:spPr/>
      <dgm:t>
        <a:bodyPr/>
        <a:lstStyle/>
        <a:p>
          <a:endParaRPr lang="en-US"/>
        </a:p>
      </dgm:t>
    </dgm:pt>
    <dgm:pt modelId="{E5E1C38F-DF46-4127-ACE8-4D44290AA5D6}" type="sibTrans" cxnId="{18324C21-444A-45F1-84F6-557D1D6AB45F}">
      <dgm:prSet/>
      <dgm:spPr/>
      <dgm:t>
        <a:bodyPr/>
        <a:lstStyle/>
        <a:p>
          <a:endParaRPr lang="en-US"/>
        </a:p>
      </dgm:t>
    </dgm:pt>
    <dgm:pt modelId="{990CFA37-C6C1-4D77-928F-32DC84ABAF35}">
      <dgm:prSet/>
      <dgm:spPr/>
      <dgm:t>
        <a:bodyPr/>
        <a:lstStyle/>
        <a:p>
          <a:r>
            <a:rPr lang="en-US"/>
            <a:t>Verbal fluency: three letters, F A S [frontal]</a:t>
          </a:r>
        </a:p>
      </dgm:t>
    </dgm:pt>
    <dgm:pt modelId="{49B61CD1-075B-4D3B-80D0-FD3159872B1B}" type="parTrans" cxnId="{7506E87C-983F-40CD-9660-C1C15AE125CC}">
      <dgm:prSet/>
      <dgm:spPr/>
      <dgm:t>
        <a:bodyPr/>
        <a:lstStyle/>
        <a:p>
          <a:endParaRPr lang="en-US"/>
        </a:p>
      </dgm:t>
    </dgm:pt>
    <dgm:pt modelId="{AD5C74E2-A0A2-4353-8C0C-923B3BF26584}" type="sibTrans" cxnId="{7506E87C-983F-40CD-9660-C1C15AE125CC}">
      <dgm:prSet/>
      <dgm:spPr/>
      <dgm:t>
        <a:bodyPr/>
        <a:lstStyle/>
        <a:p>
          <a:endParaRPr lang="en-US"/>
        </a:p>
      </dgm:t>
    </dgm:pt>
    <dgm:pt modelId="{3ECB6087-6C72-4365-AC81-921D85E13CF7}">
      <dgm:prSet/>
      <dgm:spPr/>
      <dgm:t>
        <a:bodyPr/>
        <a:lstStyle/>
        <a:p>
          <a:r>
            <a:rPr lang="en-US"/>
            <a:t>Free recall: three lists of sixteen words [hippocampal and frontal]</a:t>
          </a:r>
        </a:p>
      </dgm:t>
    </dgm:pt>
    <dgm:pt modelId="{3C5CEB9C-5F00-4F90-AD06-AD1609A4286A}" type="parTrans" cxnId="{D6A99DA2-6E61-4914-9567-A8A1DC047954}">
      <dgm:prSet/>
      <dgm:spPr/>
      <dgm:t>
        <a:bodyPr/>
        <a:lstStyle/>
        <a:p>
          <a:endParaRPr lang="en-US"/>
        </a:p>
      </dgm:t>
    </dgm:pt>
    <dgm:pt modelId="{CE8D2AD1-2C41-4911-9158-53899A3A3581}" type="sibTrans" cxnId="{D6A99DA2-6E61-4914-9567-A8A1DC047954}">
      <dgm:prSet/>
      <dgm:spPr/>
      <dgm:t>
        <a:bodyPr/>
        <a:lstStyle/>
        <a:p>
          <a:endParaRPr lang="en-US"/>
        </a:p>
      </dgm:t>
    </dgm:pt>
    <dgm:pt modelId="{334DE7B3-0CC2-4AE3-8EEB-4DC672A771DB}">
      <dgm:prSet/>
      <dgm:spPr/>
      <dgm:t>
        <a:bodyPr/>
        <a:lstStyle/>
        <a:p>
          <a:r>
            <a:rPr lang="en-US"/>
            <a:t>Recognition memory: three lists of 32 words [hippocampal]</a:t>
          </a:r>
        </a:p>
      </dgm:t>
    </dgm:pt>
    <dgm:pt modelId="{5E799ADD-95C9-4EE4-8F2B-D763581196DB}" type="parTrans" cxnId="{3751773F-0FE6-4D5E-AC1A-C2C5507DE7EC}">
      <dgm:prSet/>
      <dgm:spPr/>
      <dgm:t>
        <a:bodyPr/>
        <a:lstStyle/>
        <a:p>
          <a:endParaRPr lang="en-US"/>
        </a:p>
      </dgm:t>
    </dgm:pt>
    <dgm:pt modelId="{7AD0809D-415C-45E8-B3DC-8439CF27756F}" type="sibTrans" cxnId="{3751773F-0FE6-4D5E-AC1A-C2C5507DE7EC}">
      <dgm:prSet/>
      <dgm:spPr/>
      <dgm:t>
        <a:bodyPr/>
        <a:lstStyle/>
        <a:p>
          <a:endParaRPr lang="en-US"/>
        </a:p>
      </dgm:t>
    </dgm:pt>
    <dgm:pt modelId="{2CA1FA90-8E4E-49EC-B66C-43C899D05F8F}">
      <dgm:prSet/>
      <dgm:spPr/>
      <dgm:t>
        <a:bodyPr/>
        <a:lstStyle/>
        <a:p>
          <a:r>
            <a:rPr lang="en-US"/>
            <a:t>Vocabulary: synonyms, Shipley vocabulary, antonyms </a:t>
          </a:r>
        </a:p>
      </dgm:t>
    </dgm:pt>
    <dgm:pt modelId="{C2B7D1F0-80A6-4ED7-9846-FC60207FAA29}" type="parTrans" cxnId="{6E15D45D-6D3C-4DFE-A167-BDE47DA5B984}">
      <dgm:prSet/>
      <dgm:spPr/>
      <dgm:t>
        <a:bodyPr/>
        <a:lstStyle/>
        <a:p>
          <a:endParaRPr lang="en-US"/>
        </a:p>
      </dgm:t>
    </dgm:pt>
    <dgm:pt modelId="{5DA45BCE-CBB3-4F80-B606-47C0C64B2271}" type="sibTrans" cxnId="{6E15D45D-6D3C-4DFE-A167-BDE47DA5B984}">
      <dgm:prSet/>
      <dgm:spPr/>
      <dgm:t>
        <a:bodyPr/>
        <a:lstStyle/>
        <a:p>
          <a:endParaRPr lang="en-US"/>
        </a:p>
      </dgm:t>
    </dgm:pt>
    <dgm:pt modelId="{EFBC258A-AACE-4195-9925-35C040E1D72E}" type="pres">
      <dgm:prSet presAssocID="{BEE7C645-C00A-43F5-86B9-B9AECC06FD09}" presName="diagram" presStyleCnt="0">
        <dgm:presLayoutVars>
          <dgm:dir/>
          <dgm:resizeHandles val="exact"/>
        </dgm:presLayoutVars>
      </dgm:prSet>
      <dgm:spPr/>
    </dgm:pt>
    <dgm:pt modelId="{8894B59C-1775-4013-B37A-282D367ADECB}" type="pres">
      <dgm:prSet presAssocID="{3B12C6E0-E766-4171-B71C-274D4A08AFDA}" presName="node" presStyleLbl="node1" presStyleIdx="0" presStyleCnt="6">
        <dgm:presLayoutVars>
          <dgm:bulletEnabled val="1"/>
        </dgm:presLayoutVars>
      </dgm:prSet>
      <dgm:spPr/>
    </dgm:pt>
    <dgm:pt modelId="{2CD147E0-BCEC-42D8-A2FF-D4641BA79950}" type="pres">
      <dgm:prSet presAssocID="{8CC41817-958A-4D98-900B-6C189A7B33F6}" presName="sibTrans" presStyleCnt="0"/>
      <dgm:spPr/>
    </dgm:pt>
    <dgm:pt modelId="{100790CF-0D89-45A1-BC64-325CA5DA43F0}" type="pres">
      <dgm:prSet presAssocID="{73B0329B-0150-4799-BA80-2E88F331DD33}" presName="node" presStyleLbl="node1" presStyleIdx="1" presStyleCnt="6">
        <dgm:presLayoutVars>
          <dgm:bulletEnabled val="1"/>
        </dgm:presLayoutVars>
      </dgm:prSet>
      <dgm:spPr/>
    </dgm:pt>
    <dgm:pt modelId="{5FD7F594-8698-4F54-AC62-86F7F3FC1BD4}" type="pres">
      <dgm:prSet presAssocID="{E5E1C38F-DF46-4127-ACE8-4D44290AA5D6}" presName="sibTrans" presStyleCnt="0"/>
      <dgm:spPr/>
    </dgm:pt>
    <dgm:pt modelId="{9B506F3C-2C64-4567-8376-8197EE04E6C0}" type="pres">
      <dgm:prSet presAssocID="{990CFA37-C6C1-4D77-928F-32DC84ABAF35}" presName="node" presStyleLbl="node1" presStyleIdx="2" presStyleCnt="6">
        <dgm:presLayoutVars>
          <dgm:bulletEnabled val="1"/>
        </dgm:presLayoutVars>
      </dgm:prSet>
      <dgm:spPr/>
    </dgm:pt>
    <dgm:pt modelId="{9E1A270F-C20D-4BA1-8F0F-EC5EA65D0865}" type="pres">
      <dgm:prSet presAssocID="{AD5C74E2-A0A2-4353-8C0C-923B3BF26584}" presName="sibTrans" presStyleCnt="0"/>
      <dgm:spPr/>
    </dgm:pt>
    <dgm:pt modelId="{B235C089-E8DC-42F7-8EBB-10B48DE8E7AC}" type="pres">
      <dgm:prSet presAssocID="{3ECB6087-6C72-4365-AC81-921D85E13CF7}" presName="node" presStyleLbl="node1" presStyleIdx="3" presStyleCnt="6">
        <dgm:presLayoutVars>
          <dgm:bulletEnabled val="1"/>
        </dgm:presLayoutVars>
      </dgm:prSet>
      <dgm:spPr/>
    </dgm:pt>
    <dgm:pt modelId="{DE8098E1-EBAE-4AB7-9B31-B89F4D9BA64A}" type="pres">
      <dgm:prSet presAssocID="{CE8D2AD1-2C41-4911-9158-53899A3A3581}" presName="sibTrans" presStyleCnt="0"/>
      <dgm:spPr/>
    </dgm:pt>
    <dgm:pt modelId="{10AC86E6-8124-447D-AA8F-F6A9A21CC5C4}" type="pres">
      <dgm:prSet presAssocID="{334DE7B3-0CC2-4AE3-8EEB-4DC672A771DB}" presName="node" presStyleLbl="node1" presStyleIdx="4" presStyleCnt="6">
        <dgm:presLayoutVars>
          <dgm:bulletEnabled val="1"/>
        </dgm:presLayoutVars>
      </dgm:prSet>
      <dgm:spPr/>
    </dgm:pt>
    <dgm:pt modelId="{28F74B3B-3BE0-4115-89FE-BED8EFED0F44}" type="pres">
      <dgm:prSet presAssocID="{7AD0809D-415C-45E8-B3DC-8439CF27756F}" presName="sibTrans" presStyleCnt="0"/>
      <dgm:spPr/>
    </dgm:pt>
    <dgm:pt modelId="{5769BFD3-A377-4956-A294-4631365D11C0}" type="pres">
      <dgm:prSet presAssocID="{2CA1FA90-8E4E-49EC-B66C-43C899D05F8F}" presName="node" presStyleLbl="node1" presStyleIdx="5" presStyleCnt="6">
        <dgm:presLayoutVars>
          <dgm:bulletEnabled val="1"/>
        </dgm:presLayoutVars>
      </dgm:prSet>
      <dgm:spPr/>
    </dgm:pt>
  </dgm:ptLst>
  <dgm:cxnLst>
    <dgm:cxn modelId="{0E8A0810-5B45-43D6-B61B-87E3FFE48CB0}" type="presOf" srcId="{2CA1FA90-8E4E-49EC-B66C-43C899D05F8F}" destId="{5769BFD3-A377-4956-A294-4631365D11C0}" srcOrd="0" destOrd="0" presId="urn:microsoft.com/office/officeart/2005/8/layout/default"/>
    <dgm:cxn modelId="{2878BF10-B31E-40D3-98C8-8BA5EEE584B4}" type="presOf" srcId="{3B12C6E0-E766-4171-B71C-274D4A08AFDA}" destId="{8894B59C-1775-4013-B37A-282D367ADECB}" srcOrd="0" destOrd="0" presId="urn:microsoft.com/office/officeart/2005/8/layout/default"/>
    <dgm:cxn modelId="{18324C21-444A-45F1-84F6-557D1D6AB45F}" srcId="{BEE7C645-C00A-43F5-86B9-B9AECC06FD09}" destId="{73B0329B-0150-4799-BA80-2E88F331DD33}" srcOrd="1" destOrd="0" parTransId="{E35207E2-65EC-4869-B590-4915684C7FC4}" sibTransId="{E5E1C38F-DF46-4127-ACE8-4D44290AA5D6}"/>
    <dgm:cxn modelId="{3751773F-0FE6-4D5E-AC1A-C2C5507DE7EC}" srcId="{BEE7C645-C00A-43F5-86B9-B9AECC06FD09}" destId="{334DE7B3-0CC2-4AE3-8EEB-4DC672A771DB}" srcOrd="4" destOrd="0" parTransId="{5E799ADD-95C9-4EE4-8F2B-D763581196DB}" sibTransId="{7AD0809D-415C-45E8-B3DC-8439CF27756F}"/>
    <dgm:cxn modelId="{6E15D45D-6D3C-4DFE-A167-BDE47DA5B984}" srcId="{BEE7C645-C00A-43F5-86B9-B9AECC06FD09}" destId="{2CA1FA90-8E4E-49EC-B66C-43C899D05F8F}" srcOrd="5" destOrd="0" parTransId="{C2B7D1F0-80A6-4ED7-9846-FC60207FAA29}" sibTransId="{5DA45BCE-CBB3-4F80-B606-47C0C64B2271}"/>
    <dgm:cxn modelId="{2A217F6F-3F9B-4BA2-98F5-447086EFFDDB}" srcId="{BEE7C645-C00A-43F5-86B9-B9AECC06FD09}" destId="{3B12C6E0-E766-4171-B71C-274D4A08AFDA}" srcOrd="0" destOrd="0" parTransId="{5A9C2AAE-0A4B-4E90-822E-B94E4A31E217}" sibTransId="{8CC41817-958A-4D98-900B-6C189A7B33F6}"/>
    <dgm:cxn modelId="{8EA96274-4B09-4FBE-B021-468181119224}" type="presOf" srcId="{3ECB6087-6C72-4365-AC81-921D85E13CF7}" destId="{B235C089-E8DC-42F7-8EBB-10B48DE8E7AC}" srcOrd="0" destOrd="0" presId="urn:microsoft.com/office/officeart/2005/8/layout/default"/>
    <dgm:cxn modelId="{7506E87C-983F-40CD-9660-C1C15AE125CC}" srcId="{BEE7C645-C00A-43F5-86B9-B9AECC06FD09}" destId="{990CFA37-C6C1-4D77-928F-32DC84ABAF35}" srcOrd="2" destOrd="0" parTransId="{49B61CD1-075B-4D3B-80D0-FD3159872B1B}" sibTransId="{AD5C74E2-A0A2-4353-8C0C-923B3BF26584}"/>
    <dgm:cxn modelId="{5BEBC588-8410-4115-A13B-CA50EA4E6A48}" type="presOf" srcId="{73B0329B-0150-4799-BA80-2E88F331DD33}" destId="{100790CF-0D89-45A1-BC64-325CA5DA43F0}" srcOrd="0" destOrd="0" presId="urn:microsoft.com/office/officeart/2005/8/layout/default"/>
    <dgm:cxn modelId="{575C1D98-0D66-4FCC-A907-9848287AE183}" type="presOf" srcId="{990CFA37-C6C1-4D77-928F-32DC84ABAF35}" destId="{9B506F3C-2C64-4567-8376-8197EE04E6C0}" srcOrd="0" destOrd="0" presId="urn:microsoft.com/office/officeart/2005/8/layout/default"/>
    <dgm:cxn modelId="{D6A99DA2-6E61-4914-9567-A8A1DC047954}" srcId="{BEE7C645-C00A-43F5-86B9-B9AECC06FD09}" destId="{3ECB6087-6C72-4365-AC81-921D85E13CF7}" srcOrd="3" destOrd="0" parTransId="{3C5CEB9C-5F00-4F90-AD06-AD1609A4286A}" sibTransId="{CE8D2AD1-2C41-4911-9158-53899A3A3581}"/>
    <dgm:cxn modelId="{6C122FB4-195A-4066-864F-7216BE5E7D5C}" type="presOf" srcId="{BEE7C645-C00A-43F5-86B9-B9AECC06FD09}" destId="{EFBC258A-AACE-4195-9925-35C040E1D72E}" srcOrd="0" destOrd="0" presId="urn:microsoft.com/office/officeart/2005/8/layout/default"/>
    <dgm:cxn modelId="{1959BACF-30F8-4713-971C-5876F7872DED}" type="presOf" srcId="{334DE7B3-0CC2-4AE3-8EEB-4DC672A771DB}" destId="{10AC86E6-8124-447D-AA8F-F6A9A21CC5C4}" srcOrd="0" destOrd="0" presId="urn:microsoft.com/office/officeart/2005/8/layout/default"/>
    <dgm:cxn modelId="{42D97075-D689-4A38-B415-36CA39AAC79D}" type="presParOf" srcId="{EFBC258A-AACE-4195-9925-35C040E1D72E}" destId="{8894B59C-1775-4013-B37A-282D367ADECB}" srcOrd="0" destOrd="0" presId="urn:microsoft.com/office/officeart/2005/8/layout/default"/>
    <dgm:cxn modelId="{4F04B949-2805-43CD-B081-A2988A1EBA73}" type="presParOf" srcId="{EFBC258A-AACE-4195-9925-35C040E1D72E}" destId="{2CD147E0-BCEC-42D8-A2FF-D4641BA79950}" srcOrd="1" destOrd="0" presId="urn:microsoft.com/office/officeart/2005/8/layout/default"/>
    <dgm:cxn modelId="{A57B9E21-5A45-42D0-8FFE-C73D6A75E7A9}" type="presParOf" srcId="{EFBC258A-AACE-4195-9925-35C040E1D72E}" destId="{100790CF-0D89-45A1-BC64-325CA5DA43F0}" srcOrd="2" destOrd="0" presId="urn:microsoft.com/office/officeart/2005/8/layout/default"/>
    <dgm:cxn modelId="{671D35F3-5D6F-41F7-87FC-9C700C42A0FC}" type="presParOf" srcId="{EFBC258A-AACE-4195-9925-35C040E1D72E}" destId="{5FD7F594-8698-4F54-AC62-86F7F3FC1BD4}" srcOrd="3" destOrd="0" presId="urn:microsoft.com/office/officeart/2005/8/layout/default"/>
    <dgm:cxn modelId="{4E12DAB2-DAE1-4E5C-B5B0-AE9BFA2BCF0B}" type="presParOf" srcId="{EFBC258A-AACE-4195-9925-35C040E1D72E}" destId="{9B506F3C-2C64-4567-8376-8197EE04E6C0}" srcOrd="4" destOrd="0" presId="urn:microsoft.com/office/officeart/2005/8/layout/default"/>
    <dgm:cxn modelId="{53C8DAB9-5656-4B63-ACCB-290525F72474}" type="presParOf" srcId="{EFBC258A-AACE-4195-9925-35C040E1D72E}" destId="{9E1A270F-C20D-4BA1-8F0F-EC5EA65D0865}" srcOrd="5" destOrd="0" presId="urn:microsoft.com/office/officeart/2005/8/layout/default"/>
    <dgm:cxn modelId="{12A5BE48-9773-45E9-BFEF-73E98404F5C2}" type="presParOf" srcId="{EFBC258A-AACE-4195-9925-35C040E1D72E}" destId="{B235C089-E8DC-42F7-8EBB-10B48DE8E7AC}" srcOrd="6" destOrd="0" presId="urn:microsoft.com/office/officeart/2005/8/layout/default"/>
    <dgm:cxn modelId="{13FB85E1-6C8D-4B6E-B1B9-61EED9EE6940}" type="presParOf" srcId="{EFBC258A-AACE-4195-9925-35C040E1D72E}" destId="{DE8098E1-EBAE-4AB7-9B31-B89F4D9BA64A}" srcOrd="7" destOrd="0" presId="urn:microsoft.com/office/officeart/2005/8/layout/default"/>
    <dgm:cxn modelId="{DAD0326D-E7F5-4A43-AF90-7E0105AC0E6E}" type="presParOf" srcId="{EFBC258A-AACE-4195-9925-35C040E1D72E}" destId="{10AC86E6-8124-447D-AA8F-F6A9A21CC5C4}" srcOrd="8" destOrd="0" presId="urn:microsoft.com/office/officeart/2005/8/layout/default"/>
    <dgm:cxn modelId="{F70E540F-35F7-42AC-AF9A-B7107F1D269D}" type="presParOf" srcId="{EFBC258A-AACE-4195-9925-35C040E1D72E}" destId="{28F74B3B-3BE0-4115-89FE-BED8EFED0F44}" srcOrd="9" destOrd="0" presId="urn:microsoft.com/office/officeart/2005/8/layout/default"/>
    <dgm:cxn modelId="{B28AEFB5-B632-406C-9267-9695FC39ECE0}" type="presParOf" srcId="{EFBC258A-AACE-4195-9925-35C040E1D72E}" destId="{5769BFD3-A377-4956-A294-4631365D11C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6990A7-C5D7-43A8-8897-1A54B7052626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8B55C-03F7-42AA-9316-25DB68FC36FC}">
      <dsp:nvSpPr>
        <dsp:cNvPr id="0" name=""/>
        <dsp:cNvSpPr/>
      </dsp:nvSpPr>
      <dsp:spPr>
        <a:xfrm>
          <a:off x="0" y="2703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Attention</a:t>
          </a:r>
        </a:p>
      </dsp:txBody>
      <dsp:txXfrm>
        <a:off x="0" y="2703"/>
        <a:ext cx="6900512" cy="460894"/>
      </dsp:txXfrm>
    </dsp:sp>
    <dsp:sp modelId="{1AE88B4C-8BE8-47F4-BA92-59C26A8A8FC2}">
      <dsp:nvSpPr>
        <dsp:cNvPr id="0" name=""/>
        <dsp:cNvSpPr/>
      </dsp:nvSpPr>
      <dsp:spPr>
        <a:xfrm>
          <a:off x="0" y="46359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938EA-A8B2-41E7-890A-D939F6AE4D37}">
      <dsp:nvSpPr>
        <dsp:cNvPr id="0" name=""/>
        <dsp:cNvSpPr/>
      </dsp:nvSpPr>
      <dsp:spPr>
        <a:xfrm>
          <a:off x="0" y="463597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Pattern-matching</a:t>
          </a:r>
        </a:p>
      </dsp:txBody>
      <dsp:txXfrm>
        <a:off x="0" y="463597"/>
        <a:ext cx="6900512" cy="460894"/>
      </dsp:txXfrm>
    </dsp:sp>
    <dsp:sp modelId="{EB83183E-1A3C-44FB-9FD9-A141DC64E370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F8EF6-4FC7-45D3-BB9A-172AAEDDA727}">
      <dsp:nvSpPr>
        <dsp:cNvPr id="0" name=""/>
        <dsp:cNvSpPr/>
      </dsp:nvSpPr>
      <dsp:spPr>
        <a:xfrm>
          <a:off x="0" y="924492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Problem-solving</a:t>
          </a:r>
        </a:p>
      </dsp:txBody>
      <dsp:txXfrm>
        <a:off x="0" y="924492"/>
        <a:ext cx="6900512" cy="460894"/>
      </dsp:txXfrm>
    </dsp:sp>
    <dsp:sp modelId="{B46B60B4-52EB-40BB-9171-AB13B470D571}">
      <dsp:nvSpPr>
        <dsp:cNvPr id="0" name=""/>
        <dsp:cNvSpPr/>
      </dsp:nvSpPr>
      <dsp:spPr>
        <a:xfrm>
          <a:off x="0" y="1385386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A0BE12-4D98-42C5-B536-47FA461221A0}">
      <dsp:nvSpPr>
        <dsp:cNvPr id="0" name=""/>
        <dsp:cNvSpPr/>
      </dsp:nvSpPr>
      <dsp:spPr>
        <a:xfrm>
          <a:off x="0" y="1385386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Memory</a:t>
          </a:r>
        </a:p>
      </dsp:txBody>
      <dsp:txXfrm>
        <a:off x="0" y="1385386"/>
        <a:ext cx="6900512" cy="460894"/>
      </dsp:txXfrm>
    </dsp:sp>
    <dsp:sp modelId="{A9539161-CA3F-4EC1-AECE-FF04B2DE796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F0943D-05CE-4DEF-9B24-8AF799FD4E58}">
      <dsp:nvSpPr>
        <dsp:cNvPr id="0" name=""/>
        <dsp:cNvSpPr/>
      </dsp:nvSpPr>
      <dsp:spPr>
        <a:xfrm>
          <a:off x="0" y="1846281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Learning</a:t>
          </a:r>
        </a:p>
      </dsp:txBody>
      <dsp:txXfrm>
        <a:off x="0" y="1846281"/>
        <a:ext cx="6900512" cy="460894"/>
      </dsp:txXfrm>
    </dsp:sp>
    <dsp:sp modelId="{85F504BD-0B3F-4CC3-9936-54E91246BA1C}">
      <dsp:nvSpPr>
        <dsp:cNvPr id="0" name=""/>
        <dsp:cNvSpPr/>
      </dsp:nvSpPr>
      <dsp:spPr>
        <a:xfrm>
          <a:off x="0" y="23071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4E7E30-DA19-4250-B8F2-74BB3CC8B0C3}">
      <dsp:nvSpPr>
        <dsp:cNvPr id="0" name=""/>
        <dsp:cNvSpPr/>
      </dsp:nvSpPr>
      <dsp:spPr>
        <a:xfrm>
          <a:off x="0" y="2307175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Decision-making</a:t>
          </a:r>
        </a:p>
      </dsp:txBody>
      <dsp:txXfrm>
        <a:off x="0" y="2307175"/>
        <a:ext cx="6900512" cy="460894"/>
      </dsp:txXfrm>
    </dsp:sp>
    <dsp:sp modelId="{0B29684A-1AFC-4557-98F2-D1D78C38AC07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54BA3A-34EF-4487-B901-C239DC700F21}">
      <dsp:nvSpPr>
        <dsp:cNvPr id="0" name=""/>
        <dsp:cNvSpPr/>
      </dsp:nvSpPr>
      <dsp:spPr>
        <a:xfrm>
          <a:off x="0" y="2768070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Language</a:t>
          </a:r>
        </a:p>
      </dsp:txBody>
      <dsp:txXfrm>
        <a:off x="0" y="2768070"/>
        <a:ext cx="6900512" cy="460894"/>
      </dsp:txXfrm>
    </dsp:sp>
    <dsp:sp modelId="{C459684A-A016-49BF-8FCA-16801D5C93A8}">
      <dsp:nvSpPr>
        <dsp:cNvPr id="0" name=""/>
        <dsp:cNvSpPr/>
      </dsp:nvSpPr>
      <dsp:spPr>
        <a:xfrm>
          <a:off x="0" y="3228965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ADB3E4-D248-41CD-809E-4182862E5E67}">
      <dsp:nvSpPr>
        <dsp:cNvPr id="0" name=""/>
        <dsp:cNvSpPr/>
      </dsp:nvSpPr>
      <dsp:spPr>
        <a:xfrm>
          <a:off x="0" y="3228965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Mental processing</a:t>
          </a:r>
        </a:p>
      </dsp:txBody>
      <dsp:txXfrm>
        <a:off x="0" y="3228965"/>
        <a:ext cx="6900512" cy="460894"/>
      </dsp:txXfrm>
    </dsp:sp>
    <dsp:sp modelId="{FABA4CE8-87EB-4AFD-ADE1-235A3CA33280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34885-4E0A-41C6-8157-68C01B142633}">
      <dsp:nvSpPr>
        <dsp:cNvPr id="0" name=""/>
        <dsp:cNvSpPr/>
      </dsp:nvSpPr>
      <dsp:spPr>
        <a:xfrm>
          <a:off x="0" y="3689859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Perception</a:t>
          </a:r>
        </a:p>
      </dsp:txBody>
      <dsp:txXfrm>
        <a:off x="0" y="3689859"/>
        <a:ext cx="6900512" cy="460894"/>
      </dsp:txXfrm>
    </dsp:sp>
    <dsp:sp modelId="{5EA82090-CC0F-4266-B2A5-06553D7068E7}">
      <dsp:nvSpPr>
        <dsp:cNvPr id="0" name=""/>
        <dsp:cNvSpPr/>
      </dsp:nvSpPr>
      <dsp:spPr>
        <a:xfrm>
          <a:off x="0" y="4150754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5462E-462C-40A7-821F-93558DD26E1D}">
      <dsp:nvSpPr>
        <dsp:cNvPr id="0" name=""/>
        <dsp:cNvSpPr/>
      </dsp:nvSpPr>
      <dsp:spPr>
        <a:xfrm>
          <a:off x="0" y="4150754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Imagination</a:t>
          </a:r>
        </a:p>
      </dsp:txBody>
      <dsp:txXfrm>
        <a:off x="0" y="4150754"/>
        <a:ext cx="6900512" cy="460894"/>
      </dsp:txXfrm>
    </dsp:sp>
    <dsp:sp modelId="{B73F8B43-96B3-48AE-8F24-D7819DC217A3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B91E1-FEE9-481D-9C8D-C4D8D4E42FD0}">
      <dsp:nvSpPr>
        <dsp:cNvPr id="0" name=""/>
        <dsp:cNvSpPr/>
      </dsp:nvSpPr>
      <dsp:spPr>
        <a:xfrm>
          <a:off x="0" y="4611648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Logic</a:t>
          </a:r>
        </a:p>
      </dsp:txBody>
      <dsp:txXfrm>
        <a:off x="0" y="4611648"/>
        <a:ext cx="6900512" cy="460894"/>
      </dsp:txXfrm>
    </dsp:sp>
    <dsp:sp modelId="{29F5B29F-3120-415C-8C19-679568020EAE}">
      <dsp:nvSpPr>
        <dsp:cNvPr id="0" name=""/>
        <dsp:cNvSpPr/>
      </dsp:nvSpPr>
      <dsp:spPr>
        <a:xfrm>
          <a:off x="0" y="5072543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0C8BD-E312-44C4-A180-3456D76C88D4}">
      <dsp:nvSpPr>
        <dsp:cNvPr id="0" name=""/>
        <dsp:cNvSpPr/>
      </dsp:nvSpPr>
      <dsp:spPr>
        <a:xfrm>
          <a:off x="0" y="5072543"/>
          <a:ext cx="6900512" cy="460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Strategic thinking</a:t>
          </a:r>
        </a:p>
      </dsp:txBody>
      <dsp:txXfrm>
        <a:off x="0" y="5072543"/>
        <a:ext cx="6900512" cy="460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17676-07F5-418C-9B6F-ADB7FABA98CE}">
      <dsp:nvSpPr>
        <dsp:cNvPr id="0" name=""/>
        <dsp:cNvSpPr/>
      </dsp:nvSpPr>
      <dsp:spPr>
        <a:xfrm>
          <a:off x="0" y="152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898EB-1B06-4904-AC55-3AC4135E8B96}">
      <dsp:nvSpPr>
        <dsp:cNvPr id="0" name=""/>
        <dsp:cNvSpPr/>
      </dsp:nvSpPr>
      <dsp:spPr>
        <a:xfrm>
          <a:off x="234455" y="175917"/>
          <a:ext cx="426282" cy="426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63E9A-4F74-4C14-8C93-2B3040DA5A1C}">
      <dsp:nvSpPr>
        <dsp:cNvPr id="0" name=""/>
        <dsp:cNvSpPr/>
      </dsp:nvSpPr>
      <dsp:spPr>
        <a:xfrm>
          <a:off x="895192" y="152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Sensory-Perceptual</a:t>
          </a:r>
        </a:p>
      </dsp:txBody>
      <dsp:txXfrm>
        <a:off x="895192" y="1529"/>
        <a:ext cx="4262594" cy="775058"/>
      </dsp:txXfrm>
    </dsp:sp>
    <dsp:sp modelId="{3252AECF-E028-45C2-8CEF-10A8E4460603}">
      <dsp:nvSpPr>
        <dsp:cNvPr id="0" name=""/>
        <dsp:cNvSpPr/>
      </dsp:nvSpPr>
      <dsp:spPr>
        <a:xfrm>
          <a:off x="0" y="970352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FE83D-9E95-4A78-B070-D44AACDC191C}">
      <dsp:nvSpPr>
        <dsp:cNvPr id="0" name=""/>
        <dsp:cNvSpPr/>
      </dsp:nvSpPr>
      <dsp:spPr>
        <a:xfrm>
          <a:off x="234455" y="1144741"/>
          <a:ext cx="426282" cy="426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1AC355-41A2-44DF-AA0E-49DD2DDF1828}">
      <dsp:nvSpPr>
        <dsp:cNvPr id="0" name=""/>
        <dsp:cNvSpPr/>
      </dsp:nvSpPr>
      <dsp:spPr>
        <a:xfrm>
          <a:off x="895192" y="970352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Attention</a:t>
          </a:r>
        </a:p>
      </dsp:txBody>
      <dsp:txXfrm>
        <a:off x="895192" y="970352"/>
        <a:ext cx="4262594" cy="775058"/>
      </dsp:txXfrm>
    </dsp:sp>
    <dsp:sp modelId="{BCCB7ED7-226F-4438-AD01-BAA336B13688}">
      <dsp:nvSpPr>
        <dsp:cNvPr id="0" name=""/>
        <dsp:cNvSpPr/>
      </dsp:nvSpPr>
      <dsp:spPr>
        <a:xfrm>
          <a:off x="0" y="1939176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2FEB15-F178-4BCD-97AB-80CC4E136DD3}">
      <dsp:nvSpPr>
        <dsp:cNvPr id="0" name=""/>
        <dsp:cNvSpPr/>
      </dsp:nvSpPr>
      <dsp:spPr>
        <a:xfrm>
          <a:off x="234455" y="2113564"/>
          <a:ext cx="426282" cy="426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8BDD7F-BC2C-45F6-9DBD-FB14D4E51056}">
      <dsp:nvSpPr>
        <dsp:cNvPr id="0" name=""/>
        <dsp:cNvSpPr/>
      </dsp:nvSpPr>
      <dsp:spPr>
        <a:xfrm>
          <a:off x="895192" y="1939176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Memory</a:t>
          </a:r>
        </a:p>
      </dsp:txBody>
      <dsp:txXfrm>
        <a:off x="895192" y="1939176"/>
        <a:ext cx="4262594" cy="775058"/>
      </dsp:txXfrm>
    </dsp:sp>
    <dsp:sp modelId="{8A405AD3-635D-4667-9882-074406C68FB8}">
      <dsp:nvSpPr>
        <dsp:cNvPr id="0" name=""/>
        <dsp:cNvSpPr/>
      </dsp:nvSpPr>
      <dsp:spPr>
        <a:xfrm>
          <a:off x="0" y="290799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F23CCA-7A7F-48DB-B4C1-74184A869D4C}">
      <dsp:nvSpPr>
        <dsp:cNvPr id="0" name=""/>
        <dsp:cNvSpPr/>
      </dsp:nvSpPr>
      <dsp:spPr>
        <a:xfrm>
          <a:off x="234455" y="3082388"/>
          <a:ext cx="426282" cy="426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05B29-3099-4435-9C06-DF4C673B7336}">
      <dsp:nvSpPr>
        <dsp:cNvPr id="0" name=""/>
        <dsp:cNvSpPr/>
      </dsp:nvSpPr>
      <dsp:spPr>
        <a:xfrm>
          <a:off x="895192" y="290799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Executive Functions</a:t>
          </a:r>
        </a:p>
      </dsp:txBody>
      <dsp:txXfrm>
        <a:off x="895192" y="2907999"/>
        <a:ext cx="4262594" cy="775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72997-E4C1-49B5-B675-93D00A207F64}">
      <dsp:nvSpPr>
        <dsp:cNvPr id="0" name=""/>
        <dsp:cNvSpPr/>
      </dsp:nvSpPr>
      <dsp:spPr>
        <a:xfrm>
          <a:off x="0" y="417720"/>
          <a:ext cx="6900512" cy="1165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Neuropsychiatric lupus (NPLE)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Antiphospholipid syndrome</a:t>
          </a:r>
        </a:p>
      </dsp:txBody>
      <dsp:txXfrm>
        <a:off x="0" y="417720"/>
        <a:ext cx="6900512" cy="1165500"/>
      </dsp:txXfrm>
    </dsp:sp>
    <dsp:sp modelId="{C89FF0FC-4C80-441E-8052-D4581BFF60E0}">
      <dsp:nvSpPr>
        <dsp:cNvPr id="0" name=""/>
        <dsp:cNvSpPr/>
      </dsp:nvSpPr>
      <dsp:spPr>
        <a:xfrm>
          <a:off x="345025" y="122520"/>
          <a:ext cx="4830358" cy="590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Specifically related to lupus autoimmunity</a:t>
          </a:r>
        </a:p>
      </dsp:txBody>
      <dsp:txXfrm>
        <a:off x="373846" y="151341"/>
        <a:ext cx="4772716" cy="532758"/>
      </dsp:txXfrm>
    </dsp:sp>
    <dsp:sp modelId="{4F872107-F4E1-4B36-BF82-22C9F1A578D7}">
      <dsp:nvSpPr>
        <dsp:cNvPr id="0" name=""/>
        <dsp:cNvSpPr/>
      </dsp:nvSpPr>
      <dsp:spPr>
        <a:xfrm>
          <a:off x="0" y="1986420"/>
          <a:ext cx="690051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Pain, fibromyalgia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Depression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Fatigue, insomnia</a:t>
          </a:r>
        </a:p>
      </dsp:txBody>
      <dsp:txXfrm>
        <a:off x="0" y="1986420"/>
        <a:ext cx="6900512" cy="1512000"/>
      </dsp:txXfrm>
    </dsp:sp>
    <dsp:sp modelId="{2EE879C6-8FC7-4F43-B623-950438BA8BB4}">
      <dsp:nvSpPr>
        <dsp:cNvPr id="0" name=""/>
        <dsp:cNvSpPr/>
      </dsp:nvSpPr>
      <dsp:spPr>
        <a:xfrm>
          <a:off x="345025" y="1691220"/>
          <a:ext cx="4830358" cy="5904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Related to associated conditions</a:t>
          </a:r>
        </a:p>
      </dsp:txBody>
      <dsp:txXfrm>
        <a:off x="373846" y="1720041"/>
        <a:ext cx="4772716" cy="532758"/>
      </dsp:txXfrm>
    </dsp:sp>
    <dsp:sp modelId="{B3CEE13C-B3D5-4844-85F4-40D0A094BE6F}">
      <dsp:nvSpPr>
        <dsp:cNvPr id="0" name=""/>
        <dsp:cNvSpPr/>
      </dsp:nvSpPr>
      <dsp:spPr>
        <a:xfrm>
          <a:off x="0" y="3901620"/>
          <a:ext cx="6900512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5556" tIns="416560" rIns="53555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Pain medication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Seizure medications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Steroids</a:t>
          </a:r>
        </a:p>
      </dsp:txBody>
      <dsp:txXfrm>
        <a:off x="0" y="3901620"/>
        <a:ext cx="6900512" cy="1512000"/>
      </dsp:txXfrm>
    </dsp:sp>
    <dsp:sp modelId="{A143412D-B47E-42CF-8BB0-310638AAD218}">
      <dsp:nvSpPr>
        <dsp:cNvPr id="0" name=""/>
        <dsp:cNvSpPr/>
      </dsp:nvSpPr>
      <dsp:spPr>
        <a:xfrm>
          <a:off x="345025" y="3606420"/>
          <a:ext cx="4830358" cy="5904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76" tIns="0" rIns="18257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Related to medications</a:t>
          </a:r>
        </a:p>
      </dsp:txBody>
      <dsp:txXfrm>
        <a:off x="373846" y="3635241"/>
        <a:ext cx="4772716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E38B7-1077-44FC-BD8F-BD4458D4FC5D}">
      <dsp:nvSpPr>
        <dsp:cNvPr id="0" name=""/>
        <dsp:cNvSpPr/>
      </dsp:nvSpPr>
      <dsp:spPr>
        <a:xfrm>
          <a:off x="0" y="342931"/>
          <a:ext cx="5257800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Mild to moderate in 14-95%</a:t>
          </a:r>
        </a:p>
      </dsp:txBody>
      <dsp:txXfrm>
        <a:off x="38638" y="381569"/>
        <a:ext cx="5180524" cy="714229"/>
      </dsp:txXfrm>
    </dsp:sp>
    <dsp:sp modelId="{732C7682-BD82-4C0D-A3BD-8F65E14C4DBA}">
      <dsp:nvSpPr>
        <dsp:cNvPr id="0" name=""/>
        <dsp:cNvSpPr/>
      </dsp:nvSpPr>
      <dsp:spPr>
        <a:xfrm>
          <a:off x="0" y="1229476"/>
          <a:ext cx="5257800" cy="79150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Severe in 3-5%</a:t>
          </a:r>
        </a:p>
      </dsp:txBody>
      <dsp:txXfrm>
        <a:off x="38638" y="1268114"/>
        <a:ext cx="5180524" cy="714229"/>
      </dsp:txXfrm>
    </dsp:sp>
    <dsp:sp modelId="{41EA25F9-6D90-4E2F-A080-E81F77136BA6}">
      <dsp:nvSpPr>
        <dsp:cNvPr id="0" name=""/>
        <dsp:cNvSpPr/>
      </dsp:nvSpPr>
      <dsp:spPr>
        <a:xfrm>
          <a:off x="0" y="2116021"/>
          <a:ext cx="5257800" cy="79150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Commonly affected domains</a:t>
          </a:r>
        </a:p>
      </dsp:txBody>
      <dsp:txXfrm>
        <a:off x="38638" y="2154659"/>
        <a:ext cx="5180524" cy="714229"/>
      </dsp:txXfrm>
    </dsp:sp>
    <dsp:sp modelId="{E7BAB85A-8E3F-417B-95C2-B95F8788641B}">
      <dsp:nvSpPr>
        <dsp:cNvPr id="0" name=""/>
        <dsp:cNvSpPr/>
      </dsp:nvSpPr>
      <dsp:spPr>
        <a:xfrm>
          <a:off x="0" y="2907526"/>
          <a:ext cx="5257800" cy="22542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Attention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Visual memory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Verbal memory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Executive function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Psychomotor speed</a:t>
          </a:r>
        </a:p>
      </dsp:txBody>
      <dsp:txXfrm>
        <a:off x="0" y="2907526"/>
        <a:ext cx="5257800" cy="2254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A4E63-85DB-44F8-BD67-758CC0479F91}">
      <dsp:nvSpPr>
        <dsp:cNvPr id="0" name=""/>
        <dsp:cNvSpPr/>
      </dsp:nvSpPr>
      <dsp:spPr>
        <a:xfrm>
          <a:off x="0" y="1026773"/>
          <a:ext cx="5257800" cy="7915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Hypertension</a:t>
          </a:r>
        </a:p>
      </dsp:txBody>
      <dsp:txXfrm>
        <a:off x="38638" y="1065411"/>
        <a:ext cx="5180524" cy="714229"/>
      </dsp:txXfrm>
    </dsp:sp>
    <dsp:sp modelId="{6D78FDBA-4CCA-41A7-9DAC-99B1C0865B92}">
      <dsp:nvSpPr>
        <dsp:cNvPr id="0" name=""/>
        <dsp:cNvSpPr/>
      </dsp:nvSpPr>
      <dsp:spPr>
        <a:xfrm>
          <a:off x="0" y="1913318"/>
          <a:ext cx="5257800" cy="791505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Anti-phospholipid antibodies</a:t>
          </a:r>
        </a:p>
      </dsp:txBody>
      <dsp:txXfrm>
        <a:off x="38638" y="1951956"/>
        <a:ext cx="5180524" cy="714229"/>
      </dsp:txXfrm>
    </dsp:sp>
    <dsp:sp modelId="{15DE7C06-E6B7-494B-9E1B-F9044529C3BF}">
      <dsp:nvSpPr>
        <dsp:cNvPr id="0" name=""/>
        <dsp:cNvSpPr/>
      </dsp:nvSpPr>
      <dsp:spPr>
        <a:xfrm>
          <a:off x="0" y="2799864"/>
          <a:ext cx="5257800" cy="791505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Strokes</a:t>
          </a:r>
        </a:p>
      </dsp:txBody>
      <dsp:txXfrm>
        <a:off x="38638" y="2838502"/>
        <a:ext cx="5180524" cy="714229"/>
      </dsp:txXfrm>
    </dsp:sp>
    <dsp:sp modelId="{5B1BEF7D-8084-47E8-956E-CDBCDA670548}">
      <dsp:nvSpPr>
        <dsp:cNvPr id="0" name=""/>
        <dsp:cNvSpPr/>
      </dsp:nvSpPr>
      <dsp:spPr>
        <a:xfrm>
          <a:off x="0" y="3686409"/>
          <a:ext cx="5257800" cy="79150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Abnormalities on MRI</a:t>
          </a:r>
        </a:p>
      </dsp:txBody>
      <dsp:txXfrm>
        <a:off x="38638" y="3725047"/>
        <a:ext cx="5180524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4B59C-1775-4013-B37A-282D367ADECB}">
      <dsp:nvSpPr>
        <dsp:cNvPr id="0" name=""/>
        <dsp:cNvSpPr/>
      </dsp:nvSpPr>
      <dsp:spPr>
        <a:xfrm>
          <a:off x="0" y="631031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Speed of processing: digit, pattern &amp; letter comparison [overall neural integrity]</a:t>
          </a:r>
        </a:p>
      </dsp:txBody>
      <dsp:txXfrm>
        <a:off x="0" y="631031"/>
        <a:ext cx="2428875" cy="1457324"/>
      </dsp:txXfrm>
    </dsp:sp>
    <dsp:sp modelId="{100790CF-0D89-45A1-BC64-325CA5DA43F0}">
      <dsp:nvSpPr>
        <dsp:cNvPr id="0" name=""/>
        <dsp:cNvSpPr/>
      </dsp:nvSpPr>
      <dsp:spPr>
        <a:xfrm>
          <a:off x="2671762" y="631031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Working Memory: reading span set A, computation span, reading span set B [frontal and parietal]</a:t>
          </a:r>
        </a:p>
      </dsp:txBody>
      <dsp:txXfrm>
        <a:off x="2671762" y="631031"/>
        <a:ext cx="2428875" cy="1457324"/>
      </dsp:txXfrm>
    </dsp:sp>
    <dsp:sp modelId="{9B506F3C-2C64-4567-8376-8197EE04E6C0}">
      <dsp:nvSpPr>
        <dsp:cNvPr id="0" name=""/>
        <dsp:cNvSpPr/>
      </dsp:nvSpPr>
      <dsp:spPr>
        <a:xfrm>
          <a:off x="5343525" y="631031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Verbal fluency: three letters, F A S [frontal]</a:t>
          </a:r>
        </a:p>
      </dsp:txBody>
      <dsp:txXfrm>
        <a:off x="5343525" y="631031"/>
        <a:ext cx="2428875" cy="1457324"/>
      </dsp:txXfrm>
    </dsp:sp>
    <dsp:sp modelId="{B235C089-E8DC-42F7-8EBB-10B48DE8E7AC}">
      <dsp:nvSpPr>
        <dsp:cNvPr id="0" name=""/>
        <dsp:cNvSpPr/>
      </dsp:nvSpPr>
      <dsp:spPr>
        <a:xfrm>
          <a:off x="0" y="233124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Free recall: three lists of sixteen words [hippocampal and frontal]</a:t>
          </a:r>
        </a:p>
      </dsp:txBody>
      <dsp:txXfrm>
        <a:off x="0" y="2331243"/>
        <a:ext cx="2428875" cy="1457324"/>
      </dsp:txXfrm>
    </dsp:sp>
    <dsp:sp modelId="{10AC86E6-8124-447D-AA8F-F6A9A21CC5C4}">
      <dsp:nvSpPr>
        <dsp:cNvPr id="0" name=""/>
        <dsp:cNvSpPr/>
      </dsp:nvSpPr>
      <dsp:spPr>
        <a:xfrm>
          <a:off x="2671762" y="233124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Recognition memory: three lists of 32 words [hippocampal]</a:t>
          </a:r>
        </a:p>
      </dsp:txBody>
      <dsp:txXfrm>
        <a:off x="2671762" y="2331243"/>
        <a:ext cx="2428875" cy="1457324"/>
      </dsp:txXfrm>
    </dsp:sp>
    <dsp:sp modelId="{5769BFD3-A377-4956-A294-4631365D11C0}">
      <dsp:nvSpPr>
        <dsp:cNvPr id="0" name=""/>
        <dsp:cNvSpPr/>
      </dsp:nvSpPr>
      <dsp:spPr>
        <a:xfrm>
          <a:off x="5343525" y="2331243"/>
          <a:ext cx="2428875" cy="145732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Vocabulary: synonyms, Shipley vocabulary, antonyms </a:t>
          </a:r>
        </a:p>
      </dsp:txBody>
      <dsp:txXfrm>
        <a:off x="5343525" y="2331243"/>
        <a:ext cx="2428875" cy="14573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3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64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3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978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45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6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2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4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0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17EA2-CF25-4DCA-9577-4B57B5B6DBA7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04C73-1D9B-4C5B-BEA8-49480C229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gnitiontoday.com/how-to-stay-motivated-for-a-long-time-intrinsic-motivation-tips/" TargetMode="External"/><Relationship Id="rId2" Type="http://schemas.openxmlformats.org/officeDocument/2006/relationships/hyperlink" Target="https://cognitiontoday.com/emotional-intelligence-literacy-and-theory-with-ways-to-increase-eq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294F86-4B11-4A02-AE28-486676019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US"/>
              <a:t>Cognitive Function in Lupus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D5E49C-6DF7-4D69-BD6E-0AC30C721D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en-US" sz="2000"/>
              <a:t>Leslie J Crofford, MD</a:t>
            </a:r>
          </a:p>
          <a:p>
            <a:r>
              <a:rPr lang="en-US" sz="2000"/>
              <a:t>Wilson Family Chair in Medicine</a:t>
            </a:r>
          </a:p>
          <a:p>
            <a:r>
              <a:rPr lang="en-US" sz="2000"/>
              <a:t>Professor of Medicine and Pathology, Microbiology &amp; Immunology</a:t>
            </a:r>
          </a:p>
          <a:p>
            <a:r>
              <a:rPr lang="en-US" sz="2000"/>
              <a:t>Chief, Division of Rheumatology &amp; Immunology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Cognition - NeuRA Library">
            <a:extLst>
              <a:ext uri="{FF2B5EF4-FFF2-40B4-BE49-F238E27FC236}">
                <a16:creationId xmlns:a16="http://schemas.microsoft.com/office/drawing/2014/main" id="{E8C1FC61-814E-49CC-BB70-3607382417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6" r="7763" b="-1"/>
          <a:stretch/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1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2F2FE0-1C36-40EE-8124-10395D90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Causes of Cognitive Impairment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E63DC6-5B33-43E3-97BC-5CA974013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444293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131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A845ED-0033-4BF9-A858-FF887C34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American College of Rheumatology Classification for NPLE - 1999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A38D8-E8B6-44E3-A348-71DB16455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5122" y="3550823"/>
            <a:ext cx="7258314" cy="3060041"/>
          </a:xfrm>
        </p:spPr>
        <p:txBody>
          <a:bodyPr anchor="ctr">
            <a:noAutofit/>
          </a:bodyPr>
          <a:lstStyle/>
          <a:p>
            <a:r>
              <a:rPr lang="en-US" sz="2400" dirty="0"/>
              <a:t>Prevalence 37-95% considering all possible manifestations</a:t>
            </a:r>
          </a:p>
          <a:p>
            <a:r>
              <a:rPr lang="en-US" sz="2400" dirty="0"/>
              <a:t>Excluding conditions common in general population (</a:t>
            </a:r>
            <a:r>
              <a:rPr lang="en-US" sz="2400" dirty="0">
                <a:solidFill>
                  <a:srgbClr val="FF0000"/>
                </a:solidFill>
              </a:rPr>
              <a:t>*</a:t>
            </a:r>
            <a:r>
              <a:rPr lang="en-US" sz="2400" dirty="0"/>
              <a:t>), still present in 19-38%</a:t>
            </a:r>
          </a:p>
          <a:p>
            <a:r>
              <a:rPr lang="en-US" sz="2400" dirty="0"/>
              <a:t>Specificity of diagnosis increases by excluding “mild” common conditions from 46% (coin toss) to 93%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15190EE-0EB5-4AE7-9CD1-1A5A16E1A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697" y="555603"/>
            <a:ext cx="7382739" cy="287339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0E54E2-050E-4C5C-8C5F-30FB4BB998C4}"/>
              </a:ext>
            </a:extLst>
          </p:cNvPr>
          <p:cNvSpPr txBox="1"/>
          <p:nvPr/>
        </p:nvSpPr>
        <p:spPr>
          <a:xfrm>
            <a:off x="4651621" y="2113004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1FBF26-3D3A-4458-8854-3C09A64F6F26}"/>
              </a:ext>
            </a:extLst>
          </p:cNvPr>
          <p:cNvSpPr txBox="1"/>
          <p:nvPr/>
        </p:nvSpPr>
        <p:spPr>
          <a:xfrm>
            <a:off x="7029776" y="1686726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F67857-A5B2-4021-9631-5FB0A74D28D9}"/>
              </a:ext>
            </a:extLst>
          </p:cNvPr>
          <p:cNvSpPr txBox="1"/>
          <p:nvPr/>
        </p:nvSpPr>
        <p:spPr>
          <a:xfrm>
            <a:off x="7033892" y="2098623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2FFF66-1454-451B-A428-C02FEC362968}"/>
              </a:ext>
            </a:extLst>
          </p:cNvPr>
          <p:cNvSpPr txBox="1"/>
          <p:nvPr/>
        </p:nvSpPr>
        <p:spPr>
          <a:xfrm>
            <a:off x="7038008" y="188032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EA1150-AE64-4626-AFC4-00BA4CAE0190}"/>
              </a:ext>
            </a:extLst>
          </p:cNvPr>
          <p:cNvSpPr txBox="1"/>
          <p:nvPr/>
        </p:nvSpPr>
        <p:spPr>
          <a:xfrm>
            <a:off x="9043932" y="2786492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465362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EE4499-0D50-4AB4-A6CF-97B4461C5E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965" y="293536"/>
            <a:ext cx="10021330" cy="620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1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493A1-8BD9-4F04-B4E9-1AAC9FA9D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en-US" sz="5600" dirty="0">
                <a:solidFill>
                  <a:srgbClr val="FFFFFF"/>
                </a:solidFill>
              </a:rPr>
              <a:t>Why might lupus itself cause cognitive impairment?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748DA-51FD-48C8-995C-FB8DB407F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Blood-brain barrier (BBB) usually keeps the brain separate from normal circulation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If the BBB becomes leaky, things that circulate in lupus (e.g., autoantibodies, cytokines) could enter the brain and cause changes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How does the BBB become leaky?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Infections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Blood vessel damage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Severe stress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There is no single blood test that predicts or can diagnose lupus brain or cognitive disease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53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0F3EF-A7AB-4424-8964-3FDA728F81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902" y="333632"/>
            <a:ext cx="9982894" cy="620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85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F383F-84B8-4875-BA36-DBCD567F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 dirty="0"/>
              <a:t>How common is cognitive dysfunction or “lupus fog”?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76721-EB28-4282-BA88-F4C1024AC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DA402B-14CE-4828-8B2E-0410CACAEE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8773654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4577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828071-2EB1-4E40-AD59-845B414C9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4862848" cy="5569291"/>
          </a:xfrm>
        </p:spPr>
        <p:txBody>
          <a:bodyPr>
            <a:normAutofit/>
          </a:bodyPr>
          <a:lstStyle/>
          <a:p>
            <a:r>
              <a:rPr lang="en-US" sz="5200" dirty="0"/>
              <a:t>Factors Associated with More </a:t>
            </a:r>
            <a:r>
              <a:rPr lang="en-US" sz="5200" u="sng" dirty="0"/>
              <a:t>Severe</a:t>
            </a:r>
            <a:r>
              <a:rPr lang="en-US" sz="5200" dirty="0"/>
              <a:t> Impairment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DD30C3-69B5-4A10-8A71-E3AEF89779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96251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2674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A6F33-99B1-4562-8115-0FCBF4E4D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“Lupus Fog”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F7A43-7D68-4663-832B-5B6E67B62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2508" y="531342"/>
            <a:ext cx="7192658" cy="5807674"/>
          </a:xfrm>
        </p:spPr>
        <p:txBody>
          <a:bodyPr anchor="ctr">
            <a:normAutofit/>
          </a:bodyPr>
          <a:lstStyle/>
          <a:p>
            <a:r>
              <a:rPr lang="en-US" dirty="0"/>
              <a:t>Common</a:t>
            </a:r>
          </a:p>
          <a:p>
            <a:r>
              <a:rPr lang="en-US" dirty="0"/>
              <a:t>Often difficult to tell if </a:t>
            </a:r>
            <a:r>
              <a:rPr lang="en-US" u="sng" dirty="0"/>
              <a:t>directly</a:t>
            </a:r>
            <a:r>
              <a:rPr lang="en-US" dirty="0"/>
              <a:t> related to lupus</a:t>
            </a:r>
          </a:p>
          <a:p>
            <a:r>
              <a:rPr lang="en-US" dirty="0"/>
              <a:t>Affects lupus patients differently, e.g.</a:t>
            </a:r>
          </a:p>
          <a:p>
            <a:pPr lvl="1"/>
            <a:r>
              <a:rPr lang="en-US" dirty="0"/>
              <a:t>Difficulty word finding</a:t>
            </a:r>
          </a:p>
          <a:p>
            <a:pPr lvl="1"/>
            <a:r>
              <a:rPr lang="en-US" dirty="0"/>
              <a:t>Trouble remembering small details</a:t>
            </a:r>
          </a:p>
          <a:p>
            <a:pPr lvl="1"/>
            <a:r>
              <a:rPr lang="en-US" dirty="0"/>
              <a:t>Difficulty with daily tasks</a:t>
            </a:r>
          </a:p>
          <a:p>
            <a:r>
              <a:rPr lang="en-US" dirty="0"/>
              <a:t>Typically waxes and wanes</a:t>
            </a:r>
          </a:p>
          <a:p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usually progress to severe cognitive dysfunction/dementia</a:t>
            </a:r>
          </a:p>
          <a:p>
            <a:r>
              <a:rPr lang="en-US" dirty="0"/>
              <a:t>Different than “psychosis”</a:t>
            </a:r>
          </a:p>
        </p:txBody>
      </p:sp>
    </p:spTree>
    <p:extLst>
      <p:ext uri="{BB962C8B-B14F-4D97-AF65-F5344CB8AC3E}">
        <p14:creationId xmlns:p14="http://schemas.microsoft.com/office/powerpoint/2010/main" val="3348441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68035C-CAB1-46F2-8BD3-492CD910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400"/>
              <a:t>How do you diagnose cognitive dysfunction?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9E2AD2-08C5-46DB-8D4C-51542EAE3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Neuropsychiatric testing</a:t>
            </a:r>
          </a:p>
          <a:p>
            <a:r>
              <a:rPr lang="en-US" sz="2200" dirty="0"/>
              <a:t>MRI</a:t>
            </a:r>
          </a:p>
          <a:p>
            <a:pPr lvl="1"/>
            <a:r>
              <a:rPr lang="en-US" sz="1800" dirty="0"/>
              <a:t>To look for strokes or inflammation</a:t>
            </a:r>
          </a:p>
          <a:p>
            <a:pPr lvl="1"/>
            <a:r>
              <a:rPr lang="en-US" sz="1800" dirty="0"/>
              <a:t>But can be normal in up to 50% of people with any kind of NPLE</a:t>
            </a:r>
          </a:p>
        </p:txBody>
      </p:sp>
      <p:pic>
        <p:nvPicPr>
          <p:cNvPr id="2050" name="Picture 2" descr="Graphic of a color and word test used to test cognitive dysfunction.">
            <a:extLst>
              <a:ext uri="{FF2B5EF4-FFF2-40B4-BE49-F238E27FC236}">
                <a16:creationId xmlns:a16="http://schemas.microsoft.com/office/drawing/2014/main" id="{5B5022F8-E80A-47BD-8B79-EA8220640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1671689"/>
            <a:ext cx="6903720" cy="35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910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5D514F-7216-4568-AEE2-9E46302B5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What about co-occurring conditions?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419D-0AE2-4FED-A88A-27FFB4D12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VERY HARD to determine if cognitive dysfunction is related to active lupus, damage from past lupus activity, or something else</a:t>
            </a:r>
          </a:p>
          <a:p>
            <a:pPr marL="0" indent="0">
              <a:buNone/>
            </a:pPr>
            <a:r>
              <a:rPr lang="en-US" sz="2000" dirty="0"/>
              <a:t>FOR EXAMPLE</a:t>
            </a:r>
          </a:p>
          <a:p>
            <a:r>
              <a:rPr lang="en-US" sz="2000" dirty="0"/>
              <a:t>Fibromyalgia is present in about 30% of patients with lupus</a:t>
            </a:r>
          </a:p>
          <a:p>
            <a:r>
              <a:rPr lang="en-US" sz="2000" dirty="0"/>
              <a:t>Associated with cognitive dysfunction</a:t>
            </a:r>
          </a:p>
          <a:p>
            <a:r>
              <a:rPr lang="en-US" sz="2000" dirty="0"/>
              <a:t>Domains affected in fibromyalgia are similar  to those affected in lupus AND of normal aging</a:t>
            </a:r>
          </a:p>
        </p:txBody>
      </p:sp>
    </p:spTree>
    <p:extLst>
      <p:ext uri="{BB962C8B-B14F-4D97-AF65-F5344CB8AC3E}">
        <p14:creationId xmlns:p14="http://schemas.microsoft.com/office/powerpoint/2010/main" val="218026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3EF2E5-D11C-4B3A-BF9D-4C02C0D3E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Defining Cognition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7B474-3EB6-48F4-963A-C64CB9F2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3784" y="2494450"/>
            <a:ext cx="4447576" cy="40079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The American Psychological Association defines cognition as “all forms of knowing and awareness, such as perceiving, conceiving, remembering, reasoning, judging, imagining, and problem-solving.” Along with </a:t>
            </a:r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affect</a:t>
            </a:r>
            <a:r>
              <a:rPr lang="en-US" sz="2400" dirty="0"/>
              <a:t> (emotions) and </a:t>
            </a:r>
            <a:r>
              <a:rPr 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conation</a:t>
            </a:r>
            <a:r>
              <a:rPr lang="en-US" sz="2400" dirty="0"/>
              <a:t> (motivation, intent), it is one of the three traditionally identified components of the mind.</a:t>
            </a:r>
          </a:p>
        </p:txBody>
      </p:sp>
      <p:pic>
        <p:nvPicPr>
          <p:cNvPr id="2050" name="Picture 2" descr="Cognition in first-degree relatives - NeuRA Library">
            <a:extLst>
              <a:ext uri="{FF2B5EF4-FFF2-40B4-BE49-F238E27FC236}">
                <a16:creationId xmlns:a16="http://schemas.microsoft.com/office/drawing/2014/main" id="{3EF46FE4-B129-4069-A83A-6E278D0D64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r="27889" b="-1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1907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>
            <a:extLst>
              <a:ext uri="{FF2B5EF4-FFF2-40B4-BE49-F238E27FC236}">
                <a16:creationId xmlns:a16="http://schemas.microsoft.com/office/drawing/2014/main" id="{B9242062-4C19-4D95-AFCE-DF72790F22F2}"/>
              </a:ext>
            </a:extLst>
          </p:cNvPr>
          <p:cNvSpPr txBox="1">
            <a:spLocks noChangeArrowheads="1"/>
          </p:cNvSpPr>
          <p:nvPr/>
        </p:nvSpPr>
        <p:spPr>
          <a:xfrm>
            <a:off x="2474913" y="163513"/>
            <a:ext cx="8412162" cy="1066800"/>
          </a:xfrm>
          <a:prstGeom prst="rect">
            <a:avLst/>
          </a:prstGeom>
          <a:noFill/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/>
              <a:t>Cognitive Changes Across the Lifespan</a:t>
            </a:r>
            <a:endParaRPr lang="en-US" altLang="en-US" dirty="0"/>
          </a:p>
        </p:txBody>
      </p:sp>
      <p:grpSp>
        <p:nvGrpSpPr>
          <p:cNvPr id="701" name="Group 700">
            <a:extLst>
              <a:ext uri="{FF2B5EF4-FFF2-40B4-BE49-F238E27FC236}">
                <a16:creationId xmlns:a16="http://schemas.microsoft.com/office/drawing/2014/main" id="{929FB8E8-8273-4BE2-A5C6-4C4787031DBD}"/>
              </a:ext>
            </a:extLst>
          </p:cNvPr>
          <p:cNvGrpSpPr/>
          <p:nvPr/>
        </p:nvGrpSpPr>
        <p:grpSpPr>
          <a:xfrm>
            <a:off x="1700213" y="1257300"/>
            <a:ext cx="8550275" cy="4891088"/>
            <a:chOff x="300038" y="1257300"/>
            <a:chExt cx="8550275" cy="4891088"/>
          </a:xfrm>
        </p:grpSpPr>
        <p:grpSp>
          <p:nvGrpSpPr>
            <p:cNvPr id="3" name="Group 1229">
              <a:extLst>
                <a:ext uri="{FF2B5EF4-FFF2-40B4-BE49-F238E27FC236}">
                  <a16:creationId xmlns:a16="http://schemas.microsoft.com/office/drawing/2014/main" id="{704B6970-37A9-4F6F-8313-E7BE9489BB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71575" y="1824038"/>
              <a:ext cx="5205413" cy="3641725"/>
              <a:chOff x="738" y="1149"/>
              <a:chExt cx="3279" cy="2294"/>
            </a:xfrm>
          </p:grpSpPr>
          <p:sp>
            <p:nvSpPr>
              <p:cNvPr id="4" name="Line 1029">
                <a:extLst>
                  <a:ext uri="{FF2B5EF4-FFF2-40B4-BE49-F238E27FC236}">
                    <a16:creationId xmlns:a16="http://schemas.microsoft.com/office/drawing/2014/main" id="{7072FD82-4514-4A5C-A87F-5DD0720CDA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022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1D2F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" name="Line 1030">
                <a:extLst>
                  <a:ext uri="{FF2B5EF4-FFF2-40B4-BE49-F238E27FC236}">
                    <a16:creationId xmlns:a16="http://schemas.microsoft.com/office/drawing/2014/main" id="{771A0BFF-2757-42BC-B6A5-A1299BF8BC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2647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1D2F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Line 1031">
                <a:extLst>
                  <a:ext uri="{FF2B5EF4-FFF2-40B4-BE49-F238E27FC236}">
                    <a16:creationId xmlns:a16="http://schemas.microsoft.com/office/drawing/2014/main" id="{C1249E1B-CEA4-4102-81F6-92909DEDF3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2271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1D2F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032">
                <a:extLst>
                  <a:ext uri="{FF2B5EF4-FFF2-40B4-BE49-F238E27FC236}">
                    <a16:creationId xmlns:a16="http://schemas.microsoft.com/office/drawing/2014/main" id="{A8E2FC21-C635-472B-9BC1-AE326E1DA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900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1D2F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033">
                <a:extLst>
                  <a:ext uri="{FF2B5EF4-FFF2-40B4-BE49-F238E27FC236}">
                    <a16:creationId xmlns:a16="http://schemas.microsoft.com/office/drawing/2014/main" id="{1236C6D2-377E-4A92-B87C-59D79A6CC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525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1D2F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034">
                <a:extLst>
                  <a:ext uri="{FF2B5EF4-FFF2-40B4-BE49-F238E27FC236}">
                    <a16:creationId xmlns:a16="http://schemas.microsoft.com/office/drawing/2014/main" id="{838BB14F-FB6F-4006-9C51-CAA20C53D5D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149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1D2FBE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1035">
                <a:extLst>
                  <a:ext uri="{FF2B5EF4-FFF2-40B4-BE49-F238E27FC236}">
                    <a16:creationId xmlns:a16="http://schemas.microsoft.com/office/drawing/2014/main" id="{D32B1A26-A3B1-490D-BE48-437B37BFD2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149"/>
                <a:ext cx="1" cy="2249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1036">
                <a:extLst>
                  <a:ext uri="{FF2B5EF4-FFF2-40B4-BE49-F238E27FC236}">
                    <a16:creationId xmlns:a16="http://schemas.microsoft.com/office/drawing/2014/main" id="{4DDC25BB-231E-4E76-8C3E-01D69619E0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3398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1037">
                <a:extLst>
                  <a:ext uri="{FF2B5EF4-FFF2-40B4-BE49-F238E27FC236}">
                    <a16:creationId xmlns:a16="http://schemas.microsoft.com/office/drawing/2014/main" id="{19078986-AF51-499E-959F-0CDCC609E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3022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1038">
                <a:extLst>
                  <a:ext uri="{FF2B5EF4-FFF2-40B4-BE49-F238E27FC236}">
                    <a16:creationId xmlns:a16="http://schemas.microsoft.com/office/drawing/2014/main" id="{5DD7B8D7-5864-4CE7-A536-1FF435B1C6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2647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1039">
                <a:extLst>
                  <a:ext uri="{FF2B5EF4-FFF2-40B4-BE49-F238E27FC236}">
                    <a16:creationId xmlns:a16="http://schemas.microsoft.com/office/drawing/2014/main" id="{0FBA904C-2AB2-4A5A-A7B3-5C5CF261A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2271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1040">
                <a:extLst>
                  <a:ext uri="{FF2B5EF4-FFF2-40B4-BE49-F238E27FC236}">
                    <a16:creationId xmlns:a16="http://schemas.microsoft.com/office/drawing/2014/main" id="{66ABAB06-7D54-4915-B08B-FCF1E2D8FB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1900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041">
                <a:extLst>
                  <a:ext uri="{FF2B5EF4-FFF2-40B4-BE49-F238E27FC236}">
                    <a16:creationId xmlns:a16="http://schemas.microsoft.com/office/drawing/2014/main" id="{4563DC00-2431-4FCA-9986-5D2D5F7CCA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1525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042">
                <a:extLst>
                  <a:ext uri="{FF2B5EF4-FFF2-40B4-BE49-F238E27FC236}">
                    <a16:creationId xmlns:a16="http://schemas.microsoft.com/office/drawing/2014/main" id="{BE8299F7-55BB-4623-851D-B89CF5E4AA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" y="1149"/>
                <a:ext cx="44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043">
                <a:extLst>
                  <a:ext uri="{FF2B5EF4-FFF2-40B4-BE49-F238E27FC236}">
                    <a16:creationId xmlns:a16="http://schemas.microsoft.com/office/drawing/2014/main" id="{26DD712F-EC7B-4FA5-BA3E-8151533A797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3398"/>
                <a:ext cx="3225" cy="1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044">
                <a:extLst>
                  <a:ext uri="{FF2B5EF4-FFF2-40B4-BE49-F238E27FC236}">
                    <a16:creationId xmlns:a16="http://schemas.microsoft.com/office/drawing/2014/main" id="{071ABEE7-DF1E-4756-9105-18E31E31BB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045">
                <a:extLst>
                  <a:ext uri="{FF2B5EF4-FFF2-40B4-BE49-F238E27FC236}">
                    <a16:creationId xmlns:a16="http://schemas.microsoft.com/office/drawing/2014/main" id="{D71FA8F4-ACF6-40EE-8057-486CAA7D3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046">
                <a:extLst>
                  <a:ext uri="{FF2B5EF4-FFF2-40B4-BE49-F238E27FC236}">
                    <a16:creationId xmlns:a16="http://schemas.microsoft.com/office/drawing/2014/main" id="{DC67DDF4-7355-4935-9F21-4ED54B2BFF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047">
                <a:extLst>
                  <a:ext uri="{FF2B5EF4-FFF2-40B4-BE49-F238E27FC236}">
                    <a16:creationId xmlns:a16="http://schemas.microsoft.com/office/drawing/2014/main" id="{D4E91639-85F2-457D-A574-BC59914F99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048">
                <a:extLst>
                  <a:ext uri="{FF2B5EF4-FFF2-40B4-BE49-F238E27FC236}">
                    <a16:creationId xmlns:a16="http://schemas.microsoft.com/office/drawing/2014/main" id="{698E99B3-28AB-4FAC-8EE2-1B99C1B348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049">
                <a:extLst>
                  <a:ext uri="{FF2B5EF4-FFF2-40B4-BE49-F238E27FC236}">
                    <a16:creationId xmlns:a16="http://schemas.microsoft.com/office/drawing/2014/main" id="{F3AF1B0B-03AA-4AE9-8F52-04CE79343A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050">
                <a:extLst>
                  <a:ext uri="{FF2B5EF4-FFF2-40B4-BE49-F238E27FC236}">
                    <a16:creationId xmlns:a16="http://schemas.microsoft.com/office/drawing/2014/main" id="{274E4481-C44A-495D-AF01-DB4ADB9325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7" y="3398"/>
                <a:ext cx="1" cy="45"/>
              </a:xfrm>
              <a:prstGeom prst="line">
                <a:avLst/>
              </a:prstGeom>
              <a:noFill/>
              <a:ln w="7938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051">
                <a:extLst>
                  <a:ext uri="{FF2B5EF4-FFF2-40B4-BE49-F238E27FC236}">
                    <a16:creationId xmlns:a16="http://schemas.microsoft.com/office/drawing/2014/main" id="{68064490-24BB-418B-A56D-2FF277F27D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421"/>
                <a:ext cx="539" cy="163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1052">
                <a:extLst>
                  <a:ext uri="{FF2B5EF4-FFF2-40B4-BE49-F238E27FC236}">
                    <a16:creationId xmlns:a16="http://schemas.microsoft.com/office/drawing/2014/main" id="{14C7BB35-0152-44C6-A4AE-2B2FC9C96A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584"/>
                <a:ext cx="535" cy="376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1053">
                <a:extLst>
                  <a:ext uri="{FF2B5EF4-FFF2-40B4-BE49-F238E27FC236}">
                    <a16:creationId xmlns:a16="http://schemas.microsoft.com/office/drawing/2014/main" id="{F03AEE72-7857-44FD-8775-C98D2A04EB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1960"/>
                <a:ext cx="539" cy="138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054">
                <a:extLst>
                  <a:ext uri="{FF2B5EF4-FFF2-40B4-BE49-F238E27FC236}">
                    <a16:creationId xmlns:a16="http://schemas.microsoft.com/office/drawing/2014/main" id="{604DCC46-65D2-4040-8467-404A50436E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098"/>
                <a:ext cx="539" cy="390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055">
                <a:extLst>
                  <a:ext uri="{FF2B5EF4-FFF2-40B4-BE49-F238E27FC236}">
                    <a16:creationId xmlns:a16="http://schemas.microsoft.com/office/drawing/2014/main" id="{CB1B5601-D36F-4134-84A2-41D9EEEBF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488"/>
                <a:ext cx="534" cy="391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056">
                <a:extLst>
                  <a:ext uri="{FF2B5EF4-FFF2-40B4-BE49-F238E27FC236}">
                    <a16:creationId xmlns:a16="http://schemas.microsoft.com/office/drawing/2014/main" id="{62346133-F875-4944-BE60-FD87B845EE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879"/>
                <a:ext cx="539" cy="549"/>
              </a:xfrm>
              <a:prstGeom prst="line">
                <a:avLst/>
              </a:prstGeom>
              <a:noFill/>
              <a:ln w="15875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1057">
                <a:extLst>
                  <a:ext uri="{FF2B5EF4-FFF2-40B4-BE49-F238E27FC236}">
                    <a16:creationId xmlns:a16="http://schemas.microsoft.com/office/drawing/2014/main" id="{0C6E3099-9B37-4A6C-8154-59F0253D04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352"/>
                <a:ext cx="539" cy="341"/>
              </a:xfrm>
              <a:prstGeom prst="line">
                <a:avLst/>
              </a:pr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1058">
                <a:extLst>
                  <a:ext uri="{FF2B5EF4-FFF2-40B4-BE49-F238E27FC236}">
                    <a16:creationId xmlns:a16="http://schemas.microsoft.com/office/drawing/2014/main" id="{9A88F787-FF04-4B00-B415-223BFBEE6D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693"/>
                <a:ext cx="535" cy="341"/>
              </a:xfrm>
              <a:prstGeom prst="line">
                <a:avLst/>
              </a:pr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1059">
                <a:extLst>
                  <a:ext uri="{FF2B5EF4-FFF2-40B4-BE49-F238E27FC236}">
                    <a16:creationId xmlns:a16="http://schemas.microsoft.com/office/drawing/2014/main" id="{FF23EA94-03B6-48ED-A334-A07508592D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034"/>
                <a:ext cx="539" cy="84"/>
              </a:xfrm>
              <a:prstGeom prst="line">
                <a:avLst/>
              </a:pr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060">
                <a:extLst>
                  <a:ext uri="{FF2B5EF4-FFF2-40B4-BE49-F238E27FC236}">
                    <a16:creationId xmlns:a16="http://schemas.microsoft.com/office/drawing/2014/main" id="{D37B199C-9038-4599-9700-D695964F10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18"/>
                <a:ext cx="539" cy="450"/>
              </a:xfrm>
              <a:prstGeom prst="line">
                <a:avLst/>
              </a:pr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061">
                <a:extLst>
                  <a:ext uri="{FF2B5EF4-FFF2-40B4-BE49-F238E27FC236}">
                    <a16:creationId xmlns:a16="http://schemas.microsoft.com/office/drawing/2014/main" id="{30FB7154-F586-444E-BC22-B2E0BE3E73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568"/>
                <a:ext cx="534" cy="232"/>
              </a:xfrm>
              <a:prstGeom prst="line">
                <a:avLst/>
              </a:pr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062">
                <a:extLst>
                  <a:ext uri="{FF2B5EF4-FFF2-40B4-BE49-F238E27FC236}">
                    <a16:creationId xmlns:a16="http://schemas.microsoft.com/office/drawing/2014/main" id="{A78EB72F-2775-4FFD-9706-86746FCADB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800"/>
                <a:ext cx="539" cy="484"/>
              </a:xfrm>
              <a:prstGeom prst="line">
                <a:avLst/>
              </a:prstGeom>
              <a:noFill/>
              <a:ln w="158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063">
                <a:extLst>
                  <a:ext uri="{FF2B5EF4-FFF2-40B4-BE49-F238E27FC236}">
                    <a16:creationId xmlns:a16="http://schemas.microsoft.com/office/drawing/2014/main" id="{879E9823-0AB0-40B3-B2B1-14FE083F4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238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064">
                <a:extLst>
                  <a:ext uri="{FF2B5EF4-FFF2-40B4-BE49-F238E27FC236}">
                    <a16:creationId xmlns:a16="http://schemas.microsoft.com/office/drawing/2014/main" id="{1237F692-38E7-4602-9F42-C74B1B7E7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2" y="1272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5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5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065">
                <a:extLst>
                  <a:ext uri="{FF2B5EF4-FFF2-40B4-BE49-F238E27FC236}">
                    <a16:creationId xmlns:a16="http://schemas.microsoft.com/office/drawing/2014/main" id="{538BD189-E538-4500-A9A8-78AD290C5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1" y="130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066">
                <a:extLst>
                  <a:ext uri="{FF2B5EF4-FFF2-40B4-BE49-F238E27FC236}">
                    <a16:creationId xmlns:a16="http://schemas.microsoft.com/office/drawing/2014/main" id="{1FC8BA5D-EB5B-4419-9AA4-D3E0CFCB5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1" y="1337"/>
                <a:ext cx="24" cy="19"/>
              </a:xfrm>
              <a:custGeom>
                <a:avLst/>
                <a:gdLst>
                  <a:gd name="T0" fmla="*/ 0 w 24"/>
                  <a:gd name="T1" fmla="*/ 10 h 19"/>
                  <a:gd name="T2" fmla="*/ 19 w 24"/>
                  <a:gd name="T3" fmla="*/ 19 h 19"/>
                  <a:gd name="T4" fmla="*/ 24 w 24"/>
                  <a:gd name="T5" fmla="*/ 10 h 19"/>
                  <a:gd name="T6" fmla="*/ 5 w 24"/>
                  <a:gd name="T7" fmla="*/ 0 h 19"/>
                  <a:gd name="T8" fmla="*/ 0 w 24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10"/>
                    </a:moveTo>
                    <a:lnTo>
                      <a:pt x="19" y="19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067">
                <a:extLst>
                  <a:ext uri="{FF2B5EF4-FFF2-40B4-BE49-F238E27FC236}">
                    <a16:creationId xmlns:a16="http://schemas.microsoft.com/office/drawing/2014/main" id="{421B7D10-56C5-4033-AEAA-CB0FD53A68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0" y="1366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068">
                <a:extLst>
                  <a:ext uri="{FF2B5EF4-FFF2-40B4-BE49-F238E27FC236}">
                    <a16:creationId xmlns:a16="http://schemas.microsoft.com/office/drawing/2014/main" id="{891B4011-4850-47AB-9C59-A36C74D8F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1401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69">
                <a:extLst>
                  <a:ext uri="{FF2B5EF4-FFF2-40B4-BE49-F238E27FC236}">
                    <a16:creationId xmlns:a16="http://schemas.microsoft.com/office/drawing/2014/main" id="{989AEAED-B0E3-4874-9679-DFA31E965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4" y="1431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070">
                <a:extLst>
                  <a:ext uri="{FF2B5EF4-FFF2-40B4-BE49-F238E27FC236}">
                    <a16:creationId xmlns:a16="http://schemas.microsoft.com/office/drawing/2014/main" id="{B837EFF1-BCFB-4FF0-B497-267E44D37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146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071">
                <a:extLst>
                  <a:ext uri="{FF2B5EF4-FFF2-40B4-BE49-F238E27FC236}">
                    <a16:creationId xmlns:a16="http://schemas.microsoft.com/office/drawing/2014/main" id="{C296988C-9E16-4545-ABCB-9AC89CB95C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3" y="1495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072">
                <a:extLst>
                  <a:ext uri="{FF2B5EF4-FFF2-40B4-BE49-F238E27FC236}">
                    <a16:creationId xmlns:a16="http://schemas.microsoft.com/office/drawing/2014/main" id="{B6D43D63-40B1-4C32-9630-DE0CDADD7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2" y="1530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073">
                <a:extLst>
                  <a:ext uri="{FF2B5EF4-FFF2-40B4-BE49-F238E27FC236}">
                    <a16:creationId xmlns:a16="http://schemas.microsoft.com/office/drawing/2014/main" id="{8D704A06-DA3C-469F-999D-ED339A0B3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559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074">
                <a:extLst>
                  <a:ext uri="{FF2B5EF4-FFF2-40B4-BE49-F238E27FC236}">
                    <a16:creationId xmlns:a16="http://schemas.microsoft.com/office/drawing/2014/main" id="{2BF5DD6B-779E-43FE-BB8C-D4E6441D7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594"/>
                <a:ext cx="20" cy="24"/>
              </a:xfrm>
              <a:custGeom>
                <a:avLst/>
                <a:gdLst>
                  <a:gd name="T0" fmla="*/ 0 w 20"/>
                  <a:gd name="T1" fmla="*/ 15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5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075">
                <a:extLst>
                  <a:ext uri="{FF2B5EF4-FFF2-40B4-BE49-F238E27FC236}">
                    <a16:creationId xmlns:a16="http://schemas.microsoft.com/office/drawing/2014/main" id="{81C1833C-0F65-49CC-8208-D10C9EC8C2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1" y="1628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076">
                <a:extLst>
                  <a:ext uri="{FF2B5EF4-FFF2-40B4-BE49-F238E27FC236}">
                    <a16:creationId xmlns:a16="http://schemas.microsoft.com/office/drawing/2014/main" id="{8972D034-D897-414E-A958-B5387609C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0" y="1658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077">
                <a:extLst>
                  <a:ext uri="{FF2B5EF4-FFF2-40B4-BE49-F238E27FC236}">
                    <a16:creationId xmlns:a16="http://schemas.microsoft.com/office/drawing/2014/main" id="{13CAF6FB-C1BD-4DE1-AA04-2D74C4734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0" y="1693"/>
                <a:ext cx="25" cy="19"/>
              </a:xfrm>
              <a:custGeom>
                <a:avLst/>
                <a:gdLst>
                  <a:gd name="T0" fmla="*/ 0 w 25"/>
                  <a:gd name="T1" fmla="*/ 10 h 19"/>
                  <a:gd name="T2" fmla="*/ 20 w 25"/>
                  <a:gd name="T3" fmla="*/ 19 h 19"/>
                  <a:gd name="T4" fmla="*/ 25 w 25"/>
                  <a:gd name="T5" fmla="*/ 10 h 19"/>
                  <a:gd name="T6" fmla="*/ 5 w 25"/>
                  <a:gd name="T7" fmla="*/ 0 h 19"/>
                  <a:gd name="T8" fmla="*/ 0 w 2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10"/>
                    </a:moveTo>
                    <a:lnTo>
                      <a:pt x="20" y="19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078">
                <a:extLst>
                  <a:ext uri="{FF2B5EF4-FFF2-40B4-BE49-F238E27FC236}">
                    <a16:creationId xmlns:a16="http://schemas.microsoft.com/office/drawing/2014/main" id="{6B9802D8-A873-460C-A57E-4FEAED033A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722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079">
                <a:extLst>
                  <a:ext uri="{FF2B5EF4-FFF2-40B4-BE49-F238E27FC236}">
                    <a16:creationId xmlns:a16="http://schemas.microsoft.com/office/drawing/2014/main" id="{412D4EBD-4399-496B-9BD0-C954B85C0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757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5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5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080">
                <a:extLst>
                  <a:ext uri="{FF2B5EF4-FFF2-40B4-BE49-F238E27FC236}">
                    <a16:creationId xmlns:a16="http://schemas.microsoft.com/office/drawing/2014/main" id="{D6AE72E3-65E4-4417-8360-FB26EAACF3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787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4 h 19"/>
                  <a:gd name="T4" fmla="*/ 30 w 30"/>
                  <a:gd name="T5" fmla="*/ 19 h 19"/>
                  <a:gd name="T6" fmla="*/ 15 w 30"/>
                  <a:gd name="T7" fmla="*/ 4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4"/>
                    </a:lnTo>
                    <a:lnTo>
                      <a:pt x="30" y="19"/>
                    </a:lnTo>
                    <a:lnTo>
                      <a:pt x="1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081">
                <a:extLst>
                  <a:ext uri="{FF2B5EF4-FFF2-40B4-BE49-F238E27FC236}">
                    <a16:creationId xmlns:a16="http://schemas.microsoft.com/office/drawing/2014/main" id="{E296797D-736A-456B-A49D-54D4A6DE5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3" y="1821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1082">
                <a:extLst>
                  <a:ext uri="{FF2B5EF4-FFF2-40B4-BE49-F238E27FC236}">
                    <a16:creationId xmlns:a16="http://schemas.microsoft.com/office/drawing/2014/main" id="{43EA1E35-8109-4F76-B386-B117CAD24A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2" y="1851"/>
                <a:ext cx="25" cy="29"/>
              </a:xfrm>
              <a:custGeom>
                <a:avLst/>
                <a:gdLst>
                  <a:gd name="T0" fmla="*/ 0 w 25"/>
                  <a:gd name="T1" fmla="*/ 15 h 29"/>
                  <a:gd name="T2" fmla="*/ 20 w 25"/>
                  <a:gd name="T3" fmla="*/ 29 h 29"/>
                  <a:gd name="T4" fmla="*/ 25 w 25"/>
                  <a:gd name="T5" fmla="*/ 15 h 29"/>
                  <a:gd name="T6" fmla="*/ 5 w 25"/>
                  <a:gd name="T7" fmla="*/ 0 h 29"/>
                  <a:gd name="T8" fmla="*/ 0 w 25"/>
                  <a:gd name="T9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0" y="15"/>
                    </a:moveTo>
                    <a:lnTo>
                      <a:pt x="20" y="29"/>
                    </a:lnTo>
                    <a:lnTo>
                      <a:pt x="25" y="1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1083">
                <a:extLst>
                  <a:ext uri="{FF2B5EF4-FFF2-40B4-BE49-F238E27FC236}">
                    <a16:creationId xmlns:a16="http://schemas.microsoft.com/office/drawing/2014/main" id="{C4D23146-29BE-4E00-896A-17F9AFCB2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885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1084">
                <a:extLst>
                  <a:ext uri="{FF2B5EF4-FFF2-40B4-BE49-F238E27FC236}">
                    <a16:creationId xmlns:a16="http://schemas.microsoft.com/office/drawing/2014/main" id="{47C29085-9D63-453D-98AD-45D38F1A9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1920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1085">
                <a:extLst>
                  <a:ext uri="{FF2B5EF4-FFF2-40B4-BE49-F238E27FC236}">
                    <a16:creationId xmlns:a16="http://schemas.microsoft.com/office/drawing/2014/main" id="{47AD68CD-FDFD-4429-B6D1-57C845146B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945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1086">
                <a:extLst>
                  <a:ext uri="{FF2B5EF4-FFF2-40B4-BE49-F238E27FC236}">
                    <a16:creationId xmlns:a16="http://schemas.microsoft.com/office/drawing/2014/main" id="{17CC5830-C934-47EC-97B8-BF2F88F75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969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1087">
                <a:extLst>
                  <a:ext uri="{FF2B5EF4-FFF2-40B4-BE49-F238E27FC236}">
                    <a16:creationId xmlns:a16="http://schemas.microsoft.com/office/drawing/2014/main" id="{BDF8A40A-8705-4889-849E-585578AF9E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4" y="1994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1088">
                <a:extLst>
                  <a:ext uri="{FF2B5EF4-FFF2-40B4-BE49-F238E27FC236}">
                    <a16:creationId xmlns:a16="http://schemas.microsoft.com/office/drawing/2014/main" id="{E2BAD4D1-8592-466B-971E-573D3F84FF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9" y="201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089">
                <a:extLst>
                  <a:ext uri="{FF2B5EF4-FFF2-40B4-BE49-F238E27FC236}">
                    <a16:creationId xmlns:a16="http://schemas.microsoft.com/office/drawing/2014/main" id="{DFAFC2E9-3579-4AD6-99C8-BBCBB2E45E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3" y="2044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090">
                <a:extLst>
                  <a:ext uri="{FF2B5EF4-FFF2-40B4-BE49-F238E27FC236}">
                    <a16:creationId xmlns:a16="http://schemas.microsoft.com/office/drawing/2014/main" id="{19EC542F-C5C5-4CA3-9F81-F0A424279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8" y="2068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091">
                <a:extLst>
                  <a:ext uri="{FF2B5EF4-FFF2-40B4-BE49-F238E27FC236}">
                    <a16:creationId xmlns:a16="http://schemas.microsoft.com/office/drawing/2014/main" id="{5E3E258D-3B97-49F8-AC6F-AD106704C8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2" y="2093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092">
                <a:extLst>
                  <a:ext uri="{FF2B5EF4-FFF2-40B4-BE49-F238E27FC236}">
                    <a16:creationId xmlns:a16="http://schemas.microsoft.com/office/drawing/2014/main" id="{1D9914F4-2336-496A-8B73-B9CE5796D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2" y="2118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093">
                <a:extLst>
                  <a:ext uri="{FF2B5EF4-FFF2-40B4-BE49-F238E27FC236}">
                    <a16:creationId xmlns:a16="http://schemas.microsoft.com/office/drawing/2014/main" id="{91CC8929-DD56-43E7-A45D-DAFB7BCD2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6" y="214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094">
                <a:extLst>
                  <a:ext uri="{FF2B5EF4-FFF2-40B4-BE49-F238E27FC236}">
                    <a16:creationId xmlns:a16="http://schemas.microsoft.com/office/drawing/2014/main" id="{EDE1BD8B-B8F7-4B86-95B4-B6D5EEA5F8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" y="2167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1095">
                <a:extLst>
                  <a:ext uri="{FF2B5EF4-FFF2-40B4-BE49-F238E27FC236}">
                    <a16:creationId xmlns:a16="http://schemas.microsoft.com/office/drawing/2014/main" id="{24E4305D-8A9A-4A8F-8A03-1C4DCF12E3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192"/>
                <a:ext cx="15" cy="15"/>
              </a:xfrm>
              <a:custGeom>
                <a:avLst/>
                <a:gdLst>
                  <a:gd name="T0" fmla="*/ 0 w 15"/>
                  <a:gd name="T1" fmla="*/ 10 h 15"/>
                  <a:gd name="T2" fmla="*/ 10 w 15"/>
                  <a:gd name="T3" fmla="*/ 15 h 15"/>
                  <a:gd name="T4" fmla="*/ 15 w 15"/>
                  <a:gd name="T5" fmla="*/ 5 h 15"/>
                  <a:gd name="T6" fmla="*/ 5 w 15"/>
                  <a:gd name="T7" fmla="*/ 0 h 15"/>
                  <a:gd name="T8" fmla="*/ 0 w 1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0" y="10"/>
                    </a:moveTo>
                    <a:lnTo>
                      <a:pt x="10" y="15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1096">
                <a:extLst>
                  <a:ext uri="{FF2B5EF4-FFF2-40B4-BE49-F238E27FC236}">
                    <a16:creationId xmlns:a16="http://schemas.microsoft.com/office/drawing/2014/main" id="{FD1B283B-789F-482C-8F94-2AECD2DA0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197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1097">
                <a:extLst>
                  <a:ext uri="{FF2B5EF4-FFF2-40B4-BE49-F238E27FC236}">
                    <a16:creationId xmlns:a16="http://schemas.microsoft.com/office/drawing/2014/main" id="{A891B7EF-76C8-44E6-9948-A8F6837F8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231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1098">
                <a:extLst>
                  <a:ext uri="{FF2B5EF4-FFF2-40B4-BE49-F238E27FC236}">
                    <a16:creationId xmlns:a16="http://schemas.microsoft.com/office/drawing/2014/main" id="{28DBDBE7-B478-4AC1-AA92-8BD66561D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2266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1099">
                <a:extLst>
                  <a:ext uri="{FF2B5EF4-FFF2-40B4-BE49-F238E27FC236}">
                    <a16:creationId xmlns:a16="http://schemas.microsoft.com/office/drawing/2014/main" id="{15584379-0E4D-46FD-8F0B-5495C9661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296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5 h 19"/>
                  <a:gd name="T4" fmla="*/ 30 w 30"/>
                  <a:gd name="T5" fmla="*/ 19 h 19"/>
                  <a:gd name="T6" fmla="*/ 15 w 30"/>
                  <a:gd name="T7" fmla="*/ 5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5"/>
                    </a:lnTo>
                    <a:lnTo>
                      <a:pt x="30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1100">
                <a:extLst>
                  <a:ext uri="{FF2B5EF4-FFF2-40B4-BE49-F238E27FC236}">
                    <a16:creationId xmlns:a16="http://schemas.microsoft.com/office/drawing/2014/main" id="{FBF737FC-2372-4B99-8DF4-00E900003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330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5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5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1101">
                <a:extLst>
                  <a:ext uri="{FF2B5EF4-FFF2-40B4-BE49-F238E27FC236}">
                    <a16:creationId xmlns:a16="http://schemas.microsoft.com/office/drawing/2014/main" id="{CC7331F9-F58E-41CC-AB88-77F7B1F16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36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1102">
                <a:extLst>
                  <a:ext uri="{FF2B5EF4-FFF2-40B4-BE49-F238E27FC236}">
                    <a16:creationId xmlns:a16="http://schemas.microsoft.com/office/drawing/2014/main" id="{E6B0D1ED-87B6-4AEC-8423-5894E4F9A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2" y="2400"/>
                <a:ext cx="19" cy="24"/>
              </a:xfrm>
              <a:custGeom>
                <a:avLst/>
                <a:gdLst>
                  <a:gd name="T0" fmla="*/ 0 w 19"/>
                  <a:gd name="T1" fmla="*/ 14 h 24"/>
                  <a:gd name="T2" fmla="*/ 14 w 19"/>
                  <a:gd name="T3" fmla="*/ 24 h 24"/>
                  <a:gd name="T4" fmla="*/ 19 w 19"/>
                  <a:gd name="T5" fmla="*/ 9 h 24"/>
                  <a:gd name="T6" fmla="*/ 5 w 19"/>
                  <a:gd name="T7" fmla="*/ 0 h 24"/>
                  <a:gd name="T8" fmla="*/ 0 w 19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0" y="14"/>
                    </a:moveTo>
                    <a:lnTo>
                      <a:pt x="14" y="24"/>
                    </a:lnTo>
                    <a:lnTo>
                      <a:pt x="19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1103">
                <a:extLst>
                  <a:ext uri="{FF2B5EF4-FFF2-40B4-BE49-F238E27FC236}">
                    <a16:creationId xmlns:a16="http://schemas.microsoft.com/office/drawing/2014/main" id="{EA8DBA1C-AD01-4B37-9E88-9DFE7C6DF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1" y="2434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1104">
                <a:extLst>
                  <a:ext uri="{FF2B5EF4-FFF2-40B4-BE49-F238E27FC236}">
                    <a16:creationId xmlns:a16="http://schemas.microsoft.com/office/drawing/2014/main" id="{3BB5A42E-029A-4490-A84A-C3078353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1" y="2464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4 w 29"/>
                  <a:gd name="T3" fmla="*/ 15 h 20"/>
                  <a:gd name="T4" fmla="*/ 29 w 29"/>
                  <a:gd name="T5" fmla="*/ 20 h 20"/>
                  <a:gd name="T6" fmla="*/ 14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4" y="15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1105">
                <a:extLst>
                  <a:ext uri="{FF2B5EF4-FFF2-40B4-BE49-F238E27FC236}">
                    <a16:creationId xmlns:a16="http://schemas.microsoft.com/office/drawing/2014/main" id="{52AE1337-1373-4843-82B8-6759903629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25" y="2498"/>
                <a:ext cx="25" cy="30"/>
              </a:xfrm>
              <a:custGeom>
                <a:avLst/>
                <a:gdLst>
                  <a:gd name="T0" fmla="*/ 0 w 25"/>
                  <a:gd name="T1" fmla="*/ 15 h 30"/>
                  <a:gd name="T2" fmla="*/ 20 w 25"/>
                  <a:gd name="T3" fmla="*/ 30 h 30"/>
                  <a:gd name="T4" fmla="*/ 25 w 25"/>
                  <a:gd name="T5" fmla="*/ 15 h 30"/>
                  <a:gd name="T6" fmla="*/ 5 w 25"/>
                  <a:gd name="T7" fmla="*/ 0 h 30"/>
                  <a:gd name="T8" fmla="*/ 0 w 2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0" y="15"/>
                    </a:moveTo>
                    <a:lnTo>
                      <a:pt x="20" y="30"/>
                    </a:lnTo>
                    <a:lnTo>
                      <a:pt x="25" y="1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1106">
                <a:extLst>
                  <a:ext uri="{FF2B5EF4-FFF2-40B4-BE49-F238E27FC236}">
                    <a16:creationId xmlns:a16="http://schemas.microsoft.com/office/drawing/2014/main" id="{5F61F54E-F677-4204-BAA5-3DD159C1D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533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1107">
                <a:extLst>
                  <a:ext uri="{FF2B5EF4-FFF2-40B4-BE49-F238E27FC236}">
                    <a16:creationId xmlns:a16="http://schemas.microsoft.com/office/drawing/2014/main" id="{B47BA86C-0617-46AB-97CD-70B5D86DE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568"/>
                <a:ext cx="15" cy="14"/>
              </a:xfrm>
              <a:custGeom>
                <a:avLst/>
                <a:gdLst>
                  <a:gd name="T0" fmla="*/ 0 w 15"/>
                  <a:gd name="T1" fmla="*/ 9 h 14"/>
                  <a:gd name="T2" fmla="*/ 10 w 15"/>
                  <a:gd name="T3" fmla="*/ 14 h 14"/>
                  <a:gd name="T4" fmla="*/ 15 w 15"/>
                  <a:gd name="T5" fmla="*/ 5 h 14"/>
                  <a:gd name="T6" fmla="*/ 5 w 15"/>
                  <a:gd name="T7" fmla="*/ 0 h 14"/>
                  <a:gd name="T8" fmla="*/ 0 w 15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4">
                    <a:moveTo>
                      <a:pt x="0" y="9"/>
                    </a:moveTo>
                    <a:lnTo>
                      <a:pt x="10" y="14"/>
                    </a:lnTo>
                    <a:lnTo>
                      <a:pt x="15" y="5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1108">
                <a:extLst>
                  <a:ext uri="{FF2B5EF4-FFF2-40B4-BE49-F238E27FC236}">
                    <a16:creationId xmlns:a16="http://schemas.microsoft.com/office/drawing/2014/main" id="{5890E5C6-73BD-4FA2-9355-6F814E4D7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573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1109">
                <a:extLst>
                  <a:ext uri="{FF2B5EF4-FFF2-40B4-BE49-F238E27FC236}">
                    <a16:creationId xmlns:a16="http://schemas.microsoft.com/office/drawing/2014/main" id="{64D47052-5318-42F3-8046-15DF5BEE2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60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1110">
                <a:extLst>
                  <a:ext uri="{FF2B5EF4-FFF2-40B4-BE49-F238E27FC236}">
                    <a16:creationId xmlns:a16="http://schemas.microsoft.com/office/drawing/2014/main" id="{00958812-0F55-4868-AE9E-88CF9DF54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2632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1111">
                <a:extLst>
                  <a:ext uri="{FF2B5EF4-FFF2-40B4-BE49-F238E27FC236}">
                    <a16:creationId xmlns:a16="http://schemas.microsoft.com/office/drawing/2014/main" id="{EB20C6BC-9E94-4F10-80D6-F7539CEAE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661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1112">
                <a:extLst>
                  <a:ext uri="{FF2B5EF4-FFF2-40B4-BE49-F238E27FC236}">
                    <a16:creationId xmlns:a16="http://schemas.microsoft.com/office/drawing/2014/main" id="{77670340-C5FE-46C4-ACBB-4F8804D8D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" y="2691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1113">
                <a:extLst>
                  <a:ext uri="{FF2B5EF4-FFF2-40B4-BE49-F238E27FC236}">
                    <a16:creationId xmlns:a16="http://schemas.microsoft.com/office/drawing/2014/main" id="{67BE0FAB-DC85-4AE7-BCD7-20A7B172F3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721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114">
                <a:extLst>
                  <a:ext uri="{FF2B5EF4-FFF2-40B4-BE49-F238E27FC236}">
                    <a16:creationId xmlns:a16="http://schemas.microsoft.com/office/drawing/2014/main" id="{6229815A-5F07-405C-B3E3-425CBD8A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" y="2750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115">
                <a:extLst>
                  <a:ext uri="{FF2B5EF4-FFF2-40B4-BE49-F238E27FC236}">
                    <a16:creationId xmlns:a16="http://schemas.microsoft.com/office/drawing/2014/main" id="{0BAFABDD-A349-4F73-B441-B003B46D8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5" y="2780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116">
                <a:extLst>
                  <a:ext uri="{FF2B5EF4-FFF2-40B4-BE49-F238E27FC236}">
                    <a16:creationId xmlns:a16="http://schemas.microsoft.com/office/drawing/2014/main" id="{FE525A21-1934-4810-BFF4-2D6203C2AF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0" y="2810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4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117">
                <a:extLst>
                  <a:ext uri="{FF2B5EF4-FFF2-40B4-BE49-F238E27FC236}">
                    <a16:creationId xmlns:a16="http://schemas.microsoft.com/office/drawing/2014/main" id="{1E4237A6-80DF-4067-A687-04DF67EDB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9" y="2839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118">
                <a:extLst>
                  <a:ext uri="{FF2B5EF4-FFF2-40B4-BE49-F238E27FC236}">
                    <a16:creationId xmlns:a16="http://schemas.microsoft.com/office/drawing/2014/main" id="{BD629FCA-F5E7-4B2B-84D2-415E2D40E9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86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119">
                <a:extLst>
                  <a:ext uri="{FF2B5EF4-FFF2-40B4-BE49-F238E27FC236}">
                    <a16:creationId xmlns:a16="http://schemas.microsoft.com/office/drawing/2014/main" id="{C0BCCDC6-F7FC-4BDA-B95B-75D2569EC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88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120">
                <a:extLst>
                  <a:ext uri="{FF2B5EF4-FFF2-40B4-BE49-F238E27FC236}">
                    <a16:creationId xmlns:a16="http://schemas.microsoft.com/office/drawing/2014/main" id="{C2951D38-BEA5-4469-8BD1-2F08501D1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923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121">
                <a:extLst>
                  <a:ext uri="{FF2B5EF4-FFF2-40B4-BE49-F238E27FC236}">
                    <a16:creationId xmlns:a16="http://schemas.microsoft.com/office/drawing/2014/main" id="{195E0F93-09A9-4D5F-9229-01990CBAA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7" y="2963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122">
                <a:extLst>
                  <a:ext uri="{FF2B5EF4-FFF2-40B4-BE49-F238E27FC236}">
                    <a16:creationId xmlns:a16="http://schemas.microsoft.com/office/drawing/2014/main" id="{C06BA49A-C157-4362-8A01-86CF5304D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2" y="3003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15 w 29"/>
                  <a:gd name="T3" fmla="*/ 14 h 19"/>
                  <a:gd name="T4" fmla="*/ 29 w 29"/>
                  <a:gd name="T5" fmla="*/ 19 h 19"/>
                  <a:gd name="T6" fmla="*/ 15 w 29"/>
                  <a:gd name="T7" fmla="*/ 5 h 19"/>
                  <a:gd name="T8" fmla="*/ 0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15" y="14"/>
                    </a:lnTo>
                    <a:lnTo>
                      <a:pt x="29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123">
                <a:extLst>
                  <a:ext uri="{FF2B5EF4-FFF2-40B4-BE49-F238E27FC236}">
                    <a16:creationId xmlns:a16="http://schemas.microsoft.com/office/drawing/2014/main" id="{7D3E3643-4340-4F90-932C-08DDF1C83A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6" y="3042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10 w 25"/>
                  <a:gd name="T3" fmla="*/ 15 h 20"/>
                  <a:gd name="T4" fmla="*/ 25 w 25"/>
                  <a:gd name="T5" fmla="*/ 20 h 20"/>
                  <a:gd name="T6" fmla="*/ 15 w 25"/>
                  <a:gd name="T7" fmla="*/ 5 h 20"/>
                  <a:gd name="T8" fmla="*/ 0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10" y="15"/>
                    </a:lnTo>
                    <a:lnTo>
                      <a:pt x="25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24">
                <a:extLst>
                  <a:ext uri="{FF2B5EF4-FFF2-40B4-BE49-F238E27FC236}">
                    <a16:creationId xmlns:a16="http://schemas.microsoft.com/office/drawing/2014/main" id="{C4F2418A-0249-4F14-942F-ECD7716E6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6" y="3082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4 h 19"/>
                  <a:gd name="T4" fmla="*/ 30 w 30"/>
                  <a:gd name="T5" fmla="*/ 19 h 19"/>
                  <a:gd name="T6" fmla="*/ 15 w 30"/>
                  <a:gd name="T7" fmla="*/ 5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4"/>
                    </a:lnTo>
                    <a:lnTo>
                      <a:pt x="30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25">
                <a:extLst>
                  <a:ext uri="{FF2B5EF4-FFF2-40B4-BE49-F238E27FC236}">
                    <a16:creationId xmlns:a16="http://schemas.microsoft.com/office/drawing/2014/main" id="{B4D39660-E857-447C-9634-9E27EF5DA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0" y="3121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126">
                <a:extLst>
                  <a:ext uri="{FF2B5EF4-FFF2-40B4-BE49-F238E27FC236}">
                    <a16:creationId xmlns:a16="http://schemas.microsoft.com/office/drawing/2014/main" id="{B4F577B4-D98F-49E8-9DCE-A2B77E9800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5" y="3166"/>
                <a:ext cx="20" cy="24"/>
              </a:xfrm>
              <a:custGeom>
                <a:avLst/>
                <a:gdLst>
                  <a:gd name="T0" fmla="*/ 0 w 20"/>
                  <a:gd name="T1" fmla="*/ 15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5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127">
                <a:extLst>
                  <a:ext uri="{FF2B5EF4-FFF2-40B4-BE49-F238E27FC236}">
                    <a16:creationId xmlns:a16="http://schemas.microsoft.com/office/drawing/2014/main" id="{EBDD527C-1D04-4EC9-BAFD-22260DAEB5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9" y="320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28">
                <a:extLst>
                  <a:ext uri="{FF2B5EF4-FFF2-40B4-BE49-F238E27FC236}">
                    <a16:creationId xmlns:a16="http://schemas.microsoft.com/office/drawing/2014/main" id="{DF7A31CF-11C0-47A6-80A0-7152411BF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4" y="324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129">
                <a:extLst>
                  <a:ext uri="{FF2B5EF4-FFF2-40B4-BE49-F238E27FC236}">
                    <a16:creationId xmlns:a16="http://schemas.microsoft.com/office/drawing/2014/main" id="{11747473-7E2A-4E6B-9BEE-5CD20F121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9" y="3284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4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130">
                <a:extLst>
                  <a:ext uri="{FF2B5EF4-FFF2-40B4-BE49-F238E27FC236}">
                    <a16:creationId xmlns:a16="http://schemas.microsoft.com/office/drawing/2014/main" id="{F5DD6F23-F3BB-49AB-BAA5-7971B9E56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332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131">
                <a:extLst>
                  <a:ext uri="{FF2B5EF4-FFF2-40B4-BE49-F238E27FC236}">
                    <a16:creationId xmlns:a16="http://schemas.microsoft.com/office/drawing/2014/main" id="{06A7B872-970C-4433-B761-FFB131C0CA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363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4 w 29"/>
                  <a:gd name="T3" fmla="*/ 15 h 20"/>
                  <a:gd name="T4" fmla="*/ 29 w 29"/>
                  <a:gd name="T5" fmla="*/ 20 h 20"/>
                  <a:gd name="T6" fmla="*/ 14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4" y="15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32">
                <a:extLst>
                  <a:ext uri="{FF2B5EF4-FFF2-40B4-BE49-F238E27FC236}">
                    <a16:creationId xmlns:a16="http://schemas.microsoft.com/office/drawing/2014/main" id="{9FA0CBBE-2B19-410F-8BBB-CC130163B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411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133">
                <a:extLst>
                  <a:ext uri="{FF2B5EF4-FFF2-40B4-BE49-F238E27FC236}">
                    <a16:creationId xmlns:a16="http://schemas.microsoft.com/office/drawing/2014/main" id="{EF45BBD9-8BB5-4CDA-B95A-E0B08AEE4D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" y="1445"/>
                <a:ext cx="24" cy="30"/>
              </a:xfrm>
              <a:custGeom>
                <a:avLst/>
                <a:gdLst>
                  <a:gd name="T0" fmla="*/ 0 w 24"/>
                  <a:gd name="T1" fmla="*/ 15 h 30"/>
                  <a:gd name="T2" fmla="*/ 20 w 24"/>
                  <a:gd name="T3" fmla="*/ 30 h 30"/>
                  <a:gd name="T4" fmla="*/ 24 w 24"/>
                  <a:gd name="T5" fmla="*/ 15 h 30"/>
                  <a:gd name="T6" fmla="*/ 5 w 24"/>
                  <a:gd name="T7" fmla="*/ 0 h 30"/>
                  <a:gd name="T8" fmla="*/ 0 w 24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30">
                    <a:moveTo>
                      <a:pt x="0" y="15"/>
                    </a:moveTo>
                    <a:lnTo>
                      <a:pt x="20" y="30"/>
                    </a:lnTo>
                    <a:lnTo>
                      <a:pt x="24" y="1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134">
                <a:extLst>
                  <a:ext uri="{FF2B5EF4-FFF2-40B4-BE49-F238E27FC236}">
                    <a16:creationId xmlns:a16="http://schemas.microsoft.com/office/drawing/2014/main" id="{24B16092-3D85-496C-9861-4AC12B15B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" y="148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135">
                <a:extLst>
                  <a:ext uri="{FF2B5EF4-FFF2-40B4-BE49-F238E27FC236}">
                    <a16:creationId xmlns:a16="http://schemas.microsoft.com/office/drawing/2014/main" id="{5B32F808-48F1-4589-8B95-1C9EFA2C7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520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15 w 29"/>
                  <a:gd name="T3" fmla="*/ 14 h 19"/>
                  <a:gd name="T4" fmla="*/ 29 w 29"/>
                  <a:gd name="T5" fmla="*/ 19 h 19"/>
                  <a:gd name="T6" fmla="*/ 15 w 29"/>
                  <a:gd name="T7" fmla="*/ 5 h 19"/>
                  <a:gd name="T8" fmla="*/ 0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15" y="14"/>
                    </a:lnTo>
                    <a:lnTo>
                      <a:pt x="29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136">
                <a:extLst>
                  <a:ext uri="{FF2B5EF4-FFF2-40B4-BE49-F238E27FC236}">
                    <a16:creationId xmlns:a16="http://schemas.microsoft.com/office/drawing/2014/main" id="{956DCC95-9E02-4266-A2B9-594CE79F0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155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37">
                <a:extLst>
                  <a:ext uri="{FF2B5EF4-FFF2-40B4-BE49-F238E27FC236}">
                    <a16:creationId xmlns:a16="http://schemas.microsoft.com/office/drawing/2014/main" id="{9C156B27-49DD-4A74-9427-B692C7625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" y="1594"/>
                <a:ext cx="20" cy="24"/>
              </a:xfrm>
              <a:custGeom>
                <a:avLst/>
                <a:gdLst>
                  <a:gd name="T0" fmla="*/ 0 w 20"/>
                  <a:gd name="T1" fmla="*/ 15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5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138">
                <a:extLst>
                  <a:ext uri="{FF2B5EF4-FFF2-40B4-BE49-F238E27FC236}">
                    <a16:creationId xmlns:a16="http://schemas.microsoft.com/office/drawing/2014/main" id="{09BEAA55-5527-4E6B-8701-E8D8B915CC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628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139">
                <a:extLst>
                  <a:ext uri="{FF2B5EF4-FFF2-40B4-BE49-F238E27FC236}">
                    <a16:creationId xmlns:a16="http://schemas.microsoft.com/office/drawing/2014/main" id="{33F43EB4-A051-461F-A70A-2945026307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" y="1668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5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5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140">
                <a:extLst>
                  <a:ext uri="{FF2B5EF4-FFF2-40B4-BE49-F238E27FC236}">
                    <a16:creationId xmlns:a16="http://schemas.microsoft.com/office/drawing/2014/main" id="{94C3480D-7680-4604-B2D1-3F7EFC8E3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8" y="1703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4 h 19"/>
                  <a:gd name="T4" fmla="*/ 30 w 30"/>
                  <a:gd name="T5" fmla="*/ 19 h 19"/>
                  <a:gd name="T6" fmla="*/ 15 w 30"/>
                  <a:gd name="T7" fmla="*/ 4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4"/>
                    </a:lnTo>
                    <a:lnTo>
                      <a:pt x="30" y="19"/>
                    </a:lnTo>
                    <a:lnTo>
                      <a:pt x="1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141">
                <a:extLst>
                  <a:ext uri="{FF2B5EF4-FFF2-40B4-BE49-F238E27FC236}">
                    <a16:creationId xmlns:a16="http://schemas.microsoft.com/office/drawing/2014/main" id="{99157CF1-4B1B-40F8-9C28-D7B0B923D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1742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5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5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142">
                <a:extLst>
                  <a:ext uri="{FF2B5EF4-FFF2-40B4-BE49-F238E27FC236}">
                    <a16:creationId xmlns:a16="http://schemas.microsoft.com/office/drawing/2014/main" id="{B0A32A71-FF44-4DD2-A20A-81A6297EF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777"/>
                <a:ext cx="25" cy="29"/>
              </a:xfrm>
              <a:custGeom>
                <a:avLst/>
                <a:gdLst>
                  <a:gd name="T0" fmla="*/ 0 w 25"/>
                  <a:gd name="T1" fmla="*/ 14 h 29"/>
                  <a:gd name="T2" fmla="*/ 20 w 25"/>
                  <a:gd name="T3" fmla="*/ 29 h 29"/>
                  <a:gd name="T4" fmla="*/ 25 w 25"/>
                  <a:gd name="T5" fmla="*/ 14 h 29"/>
                  <a:gd name="T6" fmla="*/ 5 w 25"/>
                  <a:gd name="T7" fmla="*/ 0 h 29"/>
                  <a:gd name="T8" fmla="*/ 0 w 25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0" y="14"/>
                    </a:moveTo>
                    <a:lnTo>
                      <a:pt x="20" y="29"/>
                    </a:lnTo>
                    <a:lnTo>
                      <a:pt x="25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143">
                <a:extLst>
                  <a:ext uri="{FF2B5EF4-FFF2-40B4-BE49-F238E27FC236}">
                    <a16:creationId xmlns:a16="http://schemas.microsoft.com/office/drawing/2014/main" id="{BBF8E12E-BF41-434D-8B8A-13A4741E4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7" y="1811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144">
                <a:extLst>
                  <a:ext uri="{FF2B5EF4-FFF2-40B4-BE49-F238E27FC236}">
                    <a16:creationId xmlns:a16="http://schemas.microsoft.com/office/drawing/2014/main" id="{1FE94805-826F-4ADD-B45D-A831A6CEA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841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145">
                <a:extLst>
                  <a:ext uri="{FF2B5EF4-FFF2-40B4-BE49-F238E27FC236}">
                    <a16:creationId xmlns:a16="http://schemas.microsoft.com/office/drawing/2014/main" id="{1D075D94-F5FF-41E2-ABCA-9761C0ADE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1861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146">
                <a:extLst>
                  <a:ext uri="{FF2B5EF4-FFF2-40B4-BE49-F238E27FC236}">
                    <a16:creationId xmlns:a16="http://schemas.microsoft.com/office/drawing/2014/main" id="{FFCA19B2-54DF-41D7-B0C7-C3C94435F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1880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147">
                <a:extLst>
                  <a:ext uri="{FF2B5EF4-FFF2-40B4-BE49-F238E27FC236}">
                    <a16:creationId xmlns:a16="http://schemas.microsoft.com/office/drawing/2014/main" id="{E86D060D-5006-43B8-873E-B53B57913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900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148">
                <a:extLst>
                  <a:ext uri="{FF2B5EF4-FFF2-40B4-BE49-F238E27FC236}">
                    <a16:creationId xmlns:a16="http://schemas.microsoft.com/office/drawing/2014/main" id="{10576C9B-C406-4D69-A64B-3FB80269C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4" y="1920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149">
                <a:extLst>
                  <a:ext uri="{FF2B5EF4-FFF2-40B4-BE49-F238E27FC236}">
                    <a16:creationId xmlns:a16="http://schemas.microsoft.com/office/drawing/2014/main" id="{787FEBE6-AA07-4F10-97CC-E688C6599B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1945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150">
                <a:extLst>
                  <a:ext uri="{FF2B5EF4-FFF2-40B4-BE49-F238E27FC236}">
                    <a16:creationId xmlns:a16="http://schemas.microsoft.com/office/drawing/2014/main" id="{F10A4CBA-3612-4E6C-B47F-0E4AC4F3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1965"/>
                <a:ext cx="20" cy="14"/>
              </a:xfrm>
              <a:custGeom>
                <a:avLst/>
                <a:gdLst>
                  <a:gd name="T0" fmla="*/ 0 w 20"/>
                  <a:gd name="T1" fmla="*/ 9 h 14"/>
                  <a:gd name="T2" fmla="*/ 15 w 20"/>
                  <a:gd name="T3" fmla="*/ 14 h 14"/>
                  <a:gd name="T4" fmla="*/ 20 w 20"/>
                  <a:gd name="T5" fmla="*/ 4 h 14"/>
                  <a:gd name="T6" fmla="*/ 5 w 20"/>
                  <a:gd name="T7" fmla="*/ 0 h 14"/>
                  <a:gd name="T8" fmla="*/ 0 w 20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4">
                    <a:moveTo>
                      <a:pt x="0" y="9"/>
                    </a:moveTo>
                    <a:lnTo>
                      <a:pt x="15" y="14"/>
                    </a:lnTo>
                    <a:lnTo>
                      <a:pt x="20" y="4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151">
                <a:extLst>
                  <a:ext uri="{FF2B5EF4-FFF2-40B4-BE49-F238E27FC236}">
                    <a16:creationId xmlns:a16="http://schemas.microsoft.com/office/drawing/2014/main" id="{3C28B854-83AF-49FD-BB48-5070411BFA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2" y="1984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152">
                <a:extLst>
                  <a:ext uri="{FF2B5EF4-FFF2-40B4-BE49-F238E27FC236}">
                    <a16:creationId xmlns:a16="http://schemas.microsoft.com/office/drawing/2014/main" id="{C5E6B28B-FEDC-415D-9AEE-A86ABAFCB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7" y="2004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153">
                <a:extLst>
                  <a:ext uri="{FF2B5EF4-FFF2-40B4-BE49-F238E27FC236}">
                    <a16:creationId xmlns:a16="http://schemas.microsoft.com/office/drawing/2014/main" id="{6D07C14B-BCE6-483E-BCDB-D0F7E3026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2024"/>
                <a:ext cx="20" cy="15"/>
              </a:xfrm>
              <a:custGeom>
                <a:avLst/>
                <a:gdLst>
                  <a:gd name="T0" fmla="*/ 0 w 20"/>
                  <a:gd name="T1" fmla="*/ 10 h 15"/>
                  <a:gd name="T2" fmla="*/ 15 w 20"/>
                  <a:gd name="T3" fmla="*/ 15 h 15"/>
                  <a:gd name="T4" fmla="*/ 20 w 20"/>
                  <a:gd name="T5" fmla="*/ 5 h 15"/>
                  <a:gd name="T6" fmla="*/ 5 w 20"/>
                  <a:gd name="T7" fmla="*/ 0 h 15"/>
                  <a:gd name="T8" fmla="*/ 0 w 20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10"/>
                    </a:moveTo>
                    <a:lnTo>
                      <a:pt x="15" y="15"/>
                    </a:lnTo>
                    <a:lnTo>
                      <a:pt x="20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154">
                <a:extLst>
                  <a:ext uri="{FF2B5EF4-FFF2-40B4-BE49-F238E27FC236}">
                    <a16:creationId xmlns:a16="http://schemas.microsoft.com/office/drawing/2014/main" id="{B2A77CAC-47D0-4ADA-972E-28E4CF787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039"/>
                <a:ext cx="24" cy="14"/>
              </a:xfrm>
              <a:custGeom>
                <a:avLst/>
                <a:gdLst>
                  <a:gd name="T0" fmla="*/ 0 w 24"/>
                  <a:gd name="T1" fmla="*/ 10 h 14"/>
                  <a:gd name="T2" fmla="*/ 19 w 24"/>
                  <a:gd name="T3" fmla="*/ 14 h 14"/>
                  <a:gd name="T4" fmla="*/ 24 w 24"/>
                  <a:gd name="T5" fmla="*/ 5 h 14"/>
                  <a:gd name="T6" fmla="*/ 5 w 24"/>
                  <a:gd name="T7" fmla="*/ 0 h 14"/>
                  <a:gd name="T8" fmla="*/ 0 w 2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0" y="10"/>
                    </a:moveTo>
                    <a:lnTo>
                      <a:pt x="19" y="14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155">
                <a:extLst>
                  <a:ext uri="{FF2B5EF4-FFF2-40B4-BE49-F238E27FC236}">
                    <a16:creationId xmlns:a16="http://schemas.microsoft.com/office/drawing/2014/main" id="{6C7757DE-76FD-4386-8E37-B22243E23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5" y="2053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156">
                <a:extLst>
                  <a:ext uri="{FF2B5EF4-FFF2-40B4-BE49-F238E27FC236}">
                    <a16:creationId xmlns:a16="http://schemas.microsoft.com/office/drawing/2014/main" id="{B3B7AB3B-0AC0-4D9C-A316-5122F5E70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9" y="2073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157">
                <a:extLst>
                  <a:ext uri="{FF2B5EF4-FFF2-40B4-BE49-F238E27FC236}">
                    <a16:creationId xmlns:a16="http://schemas.microsoft.com/office/drawing/2014/main" id="{2797EF78-B5E6-45C5-845B-723E5041A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088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158">
                <a:extLst>
                  <a:ext uri="{FF2B5EF4-FFF2-40B4-BE49-F238E27FC236}">
                    <a16:creationId xmlns:a16="http://schemas.microsoft.com/office/drawing/2014/main" id="{589BAA1D-5F99-4EFC-9ABF-D6171786C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" y="2108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159">
                <a:extLst>
                  <a:ext uri="{FF2B5EF4-FFF2-40B4-BE49-F238E27FC236}">
                    <a16:creationId xmlns:a16="http://schemas.microsoft.com/office/drawing/2014/main" id="{F0D84870-4381-4AF2-8473-38536B786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3" y="2123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160">
                <a:extLst>
                  <a:ext uri="{FF2B5EF4-FFF2-40B4-BE49-F238E27FC236}">
                    <a16:creationId xmlns:a16="http://schemas.microsoft.com/office/drawing/2014/main" id="{50566F2F-160A-424F-8CA7-D007E0388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7" y="2142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161">
                <a:extLst>
                  <a:ext uri="{FF2B5EF4-FFF2-40B4-BE49-F238E27FC236}">
                    <a16:creationId xmlns:a16="http://schemas.microsoft.com/office/drawing/2014/main" id="{D6098062-BEEB-4970-85B2-DF641E7BB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6" y="2157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162">
                <a:extLst>
                  <a:ext uri="{FF2B5EF4-FFF2-40B4-BE49-F238E27FC236}">
                    <a16:creationId xmlns:a16="http://schemas.microsoft.com/office/drawing/2014/main" id="{46881064-4CF1-49CA-A2E2-FD6AB4548C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6" y="2177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163">
                <a:extLst>
                  <a:ext uri="{FF2B5EF4-FFF2-40B4-BE49-F238E27FC236}">
                    <a16:creationId xmlns:a16="http://schemas.microsoft.com/office/drawing/2014/main" id="{6A39D07C-34B5-4E1E-9EE9-1868271078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0" y="2192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164">
                <a:extLst>
                  <a:ext uri="{FF2B5EF4-FFF2-40B4-BE49-F238E27FC236}">
                    <a16:creationId xmlns:a16="http://schemas.microsoft.com/office/drawing/2014/main" id="{DA62E91D-8CCC-4127-B66F-D2A153F64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20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165">
                <a:extLst>
                  <a:ext uri="{FF2B5EF4-FFF2-40B4-BE49-F238E27FC236}">
                    <a16:creationId xmlns:a16="http://schemas.microsoft.com/office/drawing/2014/main" id="{E3F021D2-088D-4F21-8074-F56F18700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2231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166">
                <a:extLst>
                  <a:ext uri="{FF2B5EF4-FFF2-40B4-BE49-F238E27FC236}">
                    <a16:creationId xmlns:a16="http://schemas.microsoft.com/office/drawing/2014/main" id="{9650A0CD-E53A-4C58-884F-3105C61845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2261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20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167">
                <a:extLst>
                  <a:ext uri="{FF2B5EF4-FFF2-40B4-BE49-F238E27FC236}">
                    <a16:creationId xmlns:a16="http://schemas.microsoft.com/office/drawing/2014/main" id="{90DD4B04-C90E-418B-A510-331DD586D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2286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168">
                <a:extLst>
                  <a:ext uri="{FF2B5EF4-FFF2-40B4-BE49-F238E27FC236}">
                    <a16:creationId xmlns:a16="http://schemas.microsoft.com/office/drawing/2014/main" id="{E29F1AC8-34CF-469C-9AF1-B4C432BE94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315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169">
                <a:extLst>
                  <a:ext uri="{FF2B5EF4-FFF2-40B4-BE49-F238E27FC236}">
                    <a16:creationId xmlns:a16="http://schemas.microsoft.com/office/drawing/2014/main" id="{694429CF-7439-445F-91CB-A90598414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34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170">
                <a:extLst>
                  <a:ext uri="{FF2B5EF4-FFF2-40B4-BE49-F238E27FC236}">
                    <a16:creationId xmlns:a16="http://schemas.microsoft.com/office/drawing/2014/main" id="{BACE4FE6-4BEB-46BD-BD19-DD2FABA4B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375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171">
                <a:extLst>
                  <a:ext uri="{FF2B5EF4-FFF2-40B4-BE49-F238E27FC236}">
                    <a16:creationId xmlns:a16="http://schemas.microsoft.com/office/drawing/2014/main" id="{04156F34-C0A0-4EED-AF57-BC064E6872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2404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72">
                <a:extLst>
                  <a:ext uri="{FF2B5EF4-FFF2-40B4-BE49-F238E27FC236}">
                    <a16:creationId xmlns:a16="http://schemas.microsoft.com/office/drawing/2014/main" id="{5CBE43F5-A65D-4A4E-9639-77CB94156F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42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73">
                <a:extLst>
                  <a:ext uri="{FF2B5EF4-FFF2-40B4-BE49-F238E27FC236}">
                    <a16:creationId xmlns:a16="http://schemas.microsoft.com/office/drawing/2014/main" id="{6468DA19-034B-4430-BA74-A8AA104D1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459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74">
                <a:extLst>
                  <a:ext uri="{FF2B5EF4-FFF2-40B4-BE49-F238E27FC236}">
                    <a16:creationId xmlns:a16="http://schemas.microsoft.com/office/drawing/2014/main" id="{D79BD618-AF35-4DF3-A43F-6F38187F6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88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75">
                <a:extLst>
                  <a:ext uri="{FF2B5EF4-FFF2-40B4-BE49-F238E27FC236}">
                    <a16:creationId xmlns:a16="http://schemas.microsoft.com/office/drawing/2014/main" id="{8F9CBB3E-4BA7-4159-88FF-0FAF45BD2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503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76">
                <a:extLst>
                  <a:ext uri="{FF2B5EF4-FFF2-40B4-BE49-F238E27FC236}">
                    <a16:creationId xmlns:a16="http://schemas.microsoft.com/office/drawing/2014/main" id="{FFF77111-02B8-4B85-8819-6BB0511756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3" y="2518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77">
                <a:extLst>
                  <a:ext uri="{FF2B5EF4-FFF2-40B4-BE49-F238E27FC236}">
                    <a16:creationId xmlns:a16="http://schemas.microsoft.com/office/drawing/2014/main" id="{8E6DF636-A794-46E7-8D9F-F38BF10DD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533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78">
                <a:extLst>
                  <a:ext uri="{FF2B5EF4-FFF2-40B4-BE49-F238E27FC236}">
                    <a16:creationId xmlns:a16="http://schemas.microsoft.com/office/drawing/2014/main" id="{FBF6DEE7-C7F2-4B21-87F7-AF310EBD4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7" y="2548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79">
                <a:extLst>
                  <a:ext uri="{FF2B5EF4-FFF2-40B4-BE49-F238E27FC236}">
                    <a16:creationId xmlns:a16="http://schemas.microsoft.com/office/drawing/2014/main" id="{34EE6B0A-45C8-43E2-8DBC-AEAD88370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7" y="2563"/>
                <a:ext cx="24" cy="14"/>
              </a:xfrm>
              <a:custGeom>
                <a:avLst/>
                <a:gdLst>
                  <a:gd name="T0" fmla="*/ 0 w 24"/>
                  <a:gd name="T1" fmla="*/ 10 h 14"/>
                  <a:gd name="T2" fmla="*/ 19 w 24"/>
                  <a:gd name="T3" fmla="*/ 14 h 14"/>
                  <a:gd name="T4" fmla="*/ 24 w 24"/>
                  <a:gd name="T5" fmla="*/ 5 h 14"/>
                  <a:gd name="T6" fmla="*/ 4 w 24"/>
                  <a:gd name="T7" fmla="*/ 0 h 14"/>
                  <a:gd name="T8" fmla="*/ 0 w 24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4">
                    <a:moveTo>
                      <a:pt x="0" y="10"/>
                    </a:moveTo>
                    <a:lnTo>
                      <a:pt x="19" y="14"/>
                    </a:lnTo>
                    <a:lnTo>
                      <a:pt x="24" y="5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80">
                <a:extLst>
                  <a:ext uri="{FF2B5EF4-FFF2-40B4-BE49-F238E27FC236}">
                    <a16:creationId xmlns:a16="http://schemas.microsoft.com/office/drawing/2014/main" id="{27AEF9B8-3CA0-41D9-A952-9C807914C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577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181">
                <a:extLst>
                  <a:ext uri="{FF2B5EF4-FFF2-40B4-BE49-F238E27FC236}">
                    <a16:creationId xmlns:a16="http://schemas.microsoft.com/office/drawing/2014/main" id="{3DF3FBA5-35BC-46EF-8257-032EB1603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259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182">
                <a:extLst>
                  <a:ext uri="{FF2B5EF4-FFF2-40B4-BE49-F238E27FC236}">
                    <a16:creationId xmlns:a16="http://schemas.microsoft.com/office/drawing/2014/main" id="{B220CD52-FC01-4D23-A3A4-8730218DC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" y="2612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183">
                <a:extLst>
                  <a:ext uri="{FF2B5EF4-FFF2-40B4-BE49-F238E27FC236}">
                    <a16:creationId xmlns:a16="http://schemas.microsoft.com/office/drawing/2014/main" id="{D36481BE-0D70-47C5-9387-45570457AA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627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184">
                <a:extLst>
                  <a:ext uri="{FF2B5EF4-FFF2-40B4-BE49-F238E27FC236}">
                    <a16:creationId xmlns:a16="http://schemas.microsoft.com/office/drawing/2014/main" id="{63BE2B67-85C7-4DAC-B272-1399F17A1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642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185">
                <a:extLst>
                  <a:ext uri="{FF2B5EF4-FFF2-40B4-BE49-F238E27FC236}">
                    <a16:creationId xmlns:a16="http://schemas.microsoft.com/office/drawing/2014/main" id="{0840A90A-C5AB-4E34-98FC-362732F75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647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4 h 19"/>
                  <a:gd name="T4" fmla="*/ 30 w 30"/>
                  <a:gd name="T5" fmla="*/ 19 h 19"/>
                  <a:gd name="T6" fmla="*/ 15 w 30"/>
                  <a:gd name="T7" fmla="*/ 5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4"/>
                    </a:lnTo>
                    <a:lnTo>
                      <a:pt x="30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186">
                <a:extLst>
                  <a:ext uri="{FF2B5EF4-FFF2-40B4-BE49-F238E27FC236}">
                    <a16:creationId xmlns:a16="http://schemas.microsoft.com/office/drawing/2014/main" id="{2DBA266E-026D-4832-8339-BB8C905F12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86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187">
                <a:extLst>
                  <a:ext uri="{FF2B5EF4-FFF2-40B4-BE49-F238E27FC236}">
                    <a16:creationId xmlns:a16="http://schemas.microsoft.com/office/drawing/2014/main" id="{986672AB-757A-4A50-89FA-38A3846C3D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2" y="2731"/>
                <a:ext cx="20" cy="24"/>
              </a:xfrm>
              <a:custGeom>
                <a:avLst/>
                <a:gdLst>
                  <a:gd name="T0" fmla="*/ 0 w 20"/>
                  <a:gd name="T1" fmla="*/ 15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5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88">
                <a:extLst>
                  <a:ext uri="{FF2B5EF4-FFF2-40B4-BE49-F238E27FC236}">
                    <a16:creationId xmlns:a16="http://schemas.microsoft.com/office/drawing/2014/main" id="{AE4BA2C3-FEB1-4A61-839E-3BC9131162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7" y="2770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189">
                <a:extLst>
                  <a:ext uri="{FF2B5EF4-FFF2-40B4-BE49-F238E27FC236}">
                    <a16:creationId xmlns:a16="http://schemas.microsoft.com/office/drawing/2014/main" id="{C1D70E1C-533C-46AC-9120-C9249710A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31" y="2810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10 w 25"/>
                  <a:gd name="T3" fmla="*/ 15 h 20"/>
                  <a:gd name="T4" fmla="*/ 25 w 25"/>
                  <a:gd name="T5" fmla="*/ 20 h 20"/>
                  <a:gd name="T6" fmla="*/ 15 w 25"/>
                  <a:gd name="T7" fmla="*/ 5 h 20"/>
                  <a:gd name="T8" fmla="*/ 0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10" y="15"/>
                    </a:lnTo>
                    <a:lnTo>
                      <a:pt x="25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190">
                <a:extLst>
                  <a:ext uri="{FF2B5EF4-FFF2-40B4-BE49-F238E27FC236}">
                    <a16:creationId xmlns:a16="http://schemas.microsoft.com/office/drawing/2014/main" id="{47C2B922-6F19-4BCA-95F4-2D2337D25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1" y="2854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191">
                <a:extLst>
                  <a:ext uri="{FF2B5EF4-FFF2-40B4-BE49-F238E27FC236}">
                    <a16:creationId xmlns:a16="http://schemas.microsoft.com/office/drawing/2014/main" id="{81791DEF-5BBA-4C2C-B692-2CEC4769C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5" y="289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192">
                <a:extLst>
                  <a:ext uri="{FF2B5EF4-FFF2-40B4-BE49-F238E27FC236}">
                    <a16:creationId xmlns:a16="http://schemas.microsoft.com/office/drawing/2014/main" id="{CAE8ACCB-60E8-4CED-A582-4FC6A855D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" y="2933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10 w 25"/>
                  <a:gd name="T3" fmla="*/ 15 h 20"/>
                  <a:gd name="T4" fmla="*/ 25 w 25"/>
                  <a:gd name="T5" fmla="*/ 20 h 20"/>
                  <a:gd name="T6" fmla="*/ 15 w 25"/>
                  <a:gd name="T7" fmla="*/ 5 h 20"/>
                  <a:gd name="T8" fmla="*/ 0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10" y="15"/>
                    </a:lnTo>
                    <a:lnTo>
                      <a:pt x="25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193">
                <a:extLst>
                  <a:ext uri="{FF2B5EF4-FFF2-40B4-BE49-F238E27FC236}">
                    <a16:creationId xmlns:a16="http://schemas.microsoft.com/office/drawing/2014/main" id="{EDF63033-DC9A-4884-99CE-64A29ECFF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2978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194">
                <a:extLst>
                  <a:ext uri="{FF2B5EF4-FFF2-40B4-BE49-F238E27FC236}">
                    <a16:creationId xmlns:a16="http://schemas.microsoft.com/office/drawing/2014/main" id="{C09242EE-4FF3-44B9-A45B-DA937DCB47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17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195">
                <a:extLst>
                  <a:ext uri="{FF2B5EF4-FFF2-40B4-BE49-F238E27FC236}">
                    <a16:creationId xmlns:a16="http://schemas.microsoft.com/office/drawing/2014/main" id="{6EE23BE2-D94B-4689-8116-AF4DC4FC97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4" y="3057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196">
                <a:extLst>
                  <a:ext uri="{FF2B5EF4-FFF2-40B4-BE49-F238E27FC236}">
                    <a16:creationId xmlns:a16="http://schemas.microsoft.com/office/drawing/2014/main" id="{A6C2EF71-B0B0-494E-8EE4-F183772C6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8" y="3101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197">
                <a:extLst>
                  <a:ext uri="{FF2B5EF4-FFF2-40B4-BE49-F238E27FC236}">
                    <a16:creationId xmlns:a16="http://schemas.microsoft.com/office/drawing/2014/main" id="{215C0FDB-65B9-4D7B-845A-B7A82CE7F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141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9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198">
                <a:extLst>
                  <a:ext uri="{FF2B5EF4-FFF2-40B4-BE49-F238E27FC236}">
                    <a16:creationId xmlns:a16="http://schemas.microsoft.com/office/drawing/2014/main" id="{57D84C6C-2483-41D6-93FF-BE42E130C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" y="1421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199">
                <a:extLst>
                  <a:ext uri="{FF2B5EF4-FFF2-40B4-BE49-F238E27FC236}">
                    <a16:creationId xmlns:a16="http://schemas.microsoft.com/office/drawing/2014/main" id="{98E6817F-F2B8-4E0D-A251-FADC75B64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" y="1465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200">
                <a:extLst>
                  <a:ext uri="{FF2B5EF4-FFF2-40B4-BE49-F238E27FC236}">
                    <a16:creationId xmlns:a16="http://schemas.microsoft.com/office/drawing/2014/main" id="{FAA3FD7B-598F-47A4-8385-1835AE89A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" y="1510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201">
                <a:extLst>
                  <a:ext uri="{FF2B5EF4-FFF2-40B4-BE49-F238E27FC236}">
                    <a16:creationId xmlns:a16="http://schemas.microsoft.com/office/drawing/2014/main" id="{DF939542-0E23-4248-A913-F88EA21D0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6" y="155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202">
                <a:extLst>
                  <a:ext uri="{FF2B5EF4-FFF2-40B4-BE49-F238E27FC236}">
                    <a16:creationId xmlns:a16="http://schemas.microsoft.com/office/drawing/2014/main" id="{B05397A6-0AAE-4AD6-9270-FF50C0F32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159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203">
                <a:extLst>
                  <a:ext uri="{FF2B5EF4-FFF2-40B4-BE49-F238E27FC236}">
                    <a16:creationId xmlns:a16="http://schemas.microsoft.com/office/drawing/2014/main" id="{AC65BF90-B67F-4DB7-B151-9EE4A8E33E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638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10 w 25"/>
                  <a:gd name="T3" fmla="*/ 15 h 20"/>
                  <a:gd name="T4" fmla="*/ 25 w 25"/>
                  <a:gd name="T5" fmla="*/ 20 h 20"/>
                  <a:gd name="T6" fmla="*/ 15 w 25"/>
                  <a:gd name="T7" fmla="*/ 5 h 20"/>
                  <a:gd name="T8" fmla="*/ 0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10" y="15"/>
                    </a:lnTo>
                    <a:lnTo>
                      <a:pt x="25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204">
                <a:extLst>
                  <a:ext uri="{FF2B5EF4-FFF2-40B4-BE49-F238E27FC236}">
                    <a16:creationId xmlns:a16="http://schemas.microsoft.com/office/drawing/2014/main" id="{1A0228AA-3396-49ED-930A-7DCDFC978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" y="1683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9 w 24"/>
                  <a:gd name="T3" fmla="*/ 15 h 20"/>
                  <a:gd name="T4" fmla="*/ 24 w 24"/>
                  <a:gd name="T5" fmla="*/ 20 h 20"/>
                  <a:gd name="T6" fmla="*/ 14 w 24"/>
                  <a:gd name="T7" fmla="*/ 5 h 20"/>
                  <a:gd name="T8" fmla="*/ 0 w 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9" y="15"/>
                    </a:lnTo>
                    <a:lnTo>
                      <a:pt x="24" y="2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205">
                <a:extLst>
                  <a:ext uri="{FF2B5EF4-FFF2-40B4-BE49-F238E27FC236}">
                    <a16:creationId xmlns:a16="http://schemas.microsoft.com/office/drawing/2014/main" id="{A838BC8A-4716-4201-BAD5-6E374F895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" y="1727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206">
                <a:extLst>
                  <a:ext uri="{FF2B5EF4-FFF2-40B4-BE49-F238E27FC236}">
                    <a16:creationId xmlns:a16="http://schemas.microsoft.com/office/drawing/2014/main" id="{7A23C4D4-80A8-4391-8C2A-4A303C963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9" y="1772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15 w 29"/>
                  <a:gd name="T3" fmla="*/ 15 h 19"/>
                  <a:gd name="T4" fmla="*/ 29 w 29"/>
                  <a:gd name="T5" fmla="*/ 19 h 19"/>
                  <a:gd name="T6" fmla="*/ 15 w 29"/>
                  <a:gd name="T7" fmla="*/ 5 h 19"/>
                  <a:gd name="T8" fmla="*/ 0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15" y="15"/>
                    </a:lnTo>
                    <a:lnTo>
                      <a:pt x="29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207">
                <a:extLst>
                  <a:ext uri="{FF2B5EF4-FFF2-40B4-BE49-F238E27FC236}">
                    <a16:creationId xmlns:a16="http://schemas.microsoft.com/office/drawing/2014/main" id="{BBAA9A5A-DFA6-42CF-8E15-F6C5CFF45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8" y="1816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208">
                <a:extLst>
                  <a:ext uri="{FF2B5EF4-FFF2-40B4-BE49-F238E27FC236}">
                    <a16:creationId xmlns:a16="http://schemas.microsoft.com/office/drawing/2014/main" id="{D51F3019-898B-4D62-865D-FBC4B6D7B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8" y="1861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5 h 19"/>
                  <a:gd name="T4" fmla="*/ 30 w 30"/>
                  <a:gd name="T5" fmla="*/ 19 h 19"/>
                  <a:gd name="T6" fmla="*/ 15 w 30"/>
                  <a:gd name="T7" fmla="*/ 5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5"/>
                    </a:lnTo>
                    <a:lnTo>
                      <a:pt x="30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209">
                <a:extLst>
                  <a:ext uri="{FF2B5EF4-FFF2-40B4-BE49-F238E27FC236}">
                    <a16:creationId xmlns:a16="http://schemas.microsoft.com/office/drawing/2014/main" id="{1620F608-F1A6-4FCB-90A7-32F4817049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1905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210">
                <a:extLst>
                  <a:ext uri="{FF2B5EF4-FFF2-40B4-BE49-F238E27FC236}">
                    <a16:creationId xmlns:a16="http://schemas.microsoft.com/office/drawing/2014/main" id="{4A7C134C-645E-4C6F-9E1E-0201B31FC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945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211">
                <a:extLst>
                  <a:ext uri="{FF2B5EF4-FFF2-40B4-BE49-F238E27FC236}">
                    <a16:creationId xmlns:a16="http://schemas.microsoft.com/office/drawing/2014/main" id="{C91A25E0-AC48-4D0D-8707-79C145626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989"/>
                <a:ext cx="24" cy="20"/>
              </a:xfrm>
              <a:custGeom>
                <a:avLst/>
                <a:gdLst>
                  <a:gd name="T0" fmla="*/ 0 w 24"/>
                  <a:gd name="T1" fmla="*/ 0 h 20"/>
                  <a:gd name="T2" fmla="*/ 9 w 24"/>
                  <a:gd name="T3" fmla="*/ 15 h 20"/>
                  <a:gd name="T4" fmla="*/ 24 w 24"/>
                  <a:gd name="T5" fmla="*/ 20 h 20"/>
                  <a:gd name="T6" fmla="*/ 14 w 24"/>
                  <a:gd name="T7" fmla="*/ 5 h 20"/>
                  <a:gd name="T8" fmla="*/ 0 w 24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0"/>
                    </a:moveTo>
                    <a:lnTo>
                      <a:pt x="9" y="15"/>
                    </a:lnTo>
                    <a:lnTo>
                      <a:pt x="24" y="2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212">
                <a:extLst>
                  <a:ext uri="{FF2B5EF4-FFF2-40B4-BE49-F238E27FC236}">
                    <a16:creationId xmlns:a16="http://schemas.microsoft.com/office/drawing/2014/main" id="{87378284-011B-4F45-8144-8219C299C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999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213">
                <a:extLst>
                  <a:ext uri="{FF2B5EF4-FFF2-40B4-BE49-F238E27FC236}">
                    <a16:creationId xmlns:a16="http://schemas.microsoft.com/office/drawing/2014/main" id="{79B8B4CA-FDE5-4B89-95B7-4C0BDF4B0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6" y="2019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1214">
                <a:extLst>
                  <a:ext uri="{FF2B5EF4-FFF2-40B4-BE49-F238E27FC236}">
                    <a16:creationId xmlns:a16="http://schemas.microsoft.com/office/drawing/2014/main" id="{2D14DF58-66BA-4DE2-81A3-E2DD2FC19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" y="2034"/>
                <a:ext cx="25" cy="19"/>
              </a:xfrm>
              <a:custGeom>
                <a:avLst/>
                <a:gdLst>
                  <a:gd name="T0" fmla="*/ 0 w 25"/>
                  <a:gd name="T1" fmla="*/ 10 h 19"/>
                  <a:gd name="T2" fmla="*/ 20 w 25"/>
                  <a:gd name="T3" fmla="*/ 19 h 19"/>
                  <a:gd name="T4" fmla="*/ 25 w 25"/>
                  <a:gd name="T5" fmla="*/ 10 h 19"/>
                  <a:gd name="T6" fmla="*/ 5 w 25"/>
                  <a:gd name="T7" fmla="*/ 0 h 19"/>
                  <a:gd name="T8" fmla="*/ 0 w 25"/>
                  <a:gd name="T9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10"/>
                    </a:moveTo>
                    <a:lnTo>
                      <a:pt x="20" y="19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1215">
                <a:extLst>
                  <a:ext uri="{FF2B5EF4-FFF2-40B4-BE49-F238E27FC236}">
                    <a16:creationId xmlns:a16="http://schemas.microsoft.com/office/drawing/2014/main" id="{CCBFAAE2-FEE4-437C-B2E3-CBAF7291C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2053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1216">
                <a:extLst>
                  <a:ext uri="{FF2B5EF4-FFF2-40B4-BE49-F238E27FC236}">
                    <a16:creationId xmlns:a16="http://schemas.microsoft.com/office/drawing/2014/main" id="{A3117A25-B2C9-4E18-888A-FC8A5BFD3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9" y="2073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1217">
                <a:extLst>
                  <a:ext uri="{FF2B5EF4-FFF2-40B4-BE49-F238E27FC236}">
                    <a16:creationId xmlns:a16="http://schemas.microsoft.com/office/drawing/2014/main" id="{04E8048C-D4F0-44B2-9316-4E0F2E416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3" y="2088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1218">
                <a:extLst>
                  <a:ext uri="{FF2B5EF4-FFF2-40B4-BE49-F238E27FC236}">
                    <a16:creationId xmlns:a16="http://schemas.microsoft.com/office/drawing/2014/main" id="{B40179B5-B569-482E-9A8B-98193B981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3" y="2108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20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1219">
                <a:extLst>
                  <a:ext uri="{FF2B5EF4-FFF2-40B4-BE49-F238E27FC236}">
                    <a16:creationId xmlns:a16="http://schemas.microsoft.com/office/drawing/2014/main" id="{6915AC1B-DC4E-4A26-9CA6-A47194FE88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7" y="2128"/>
                <a:ext cx="25" cy="14"/>
              </a:xfrm>
              <a:custGeom>
                <a:avLst/>
                <a:gdLst>
                  <a:gd name="T0" fmla="*/ 0 w 25"/>
                  <a:gd name="T1" fmla="*/ 10 h 14"/>
                  <a:gd name="T2" fmla="*/ 20 w 25"/>
                  <a:gd name="T3" fmla="*/ 14 h 14"/>
                  <a:gd name="T4" fmla="*/ 25 w 25"/>
                  <a:gd name="T5" fmla="*/ 5 h 14"/>
                  <a:gd name="T6" fmla="*/ 5 w 25"/>
                  <a:gd name="T7" fmla="*/ 0 h 14"/>
                  <a:gd name="T8" fmla="*/ 0 w 25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0" y="10"/>
                    </a:moveTo>
                    <a:lnTo>
                      <a:pt x="20" y="14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1220">
                <a:extLst>
                  <a:ext uri="{FF2B5EF4-FFF2-40B4-BE49-F238E27FC236}">
                    <a16:creationId xmlns:a16="http://schemas.microsoft.com/office/drawing/2014/main" id="{3503DDB8-BFCD-4E2A-95C3-2A28F1964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142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4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1221">
                <a:extLst>
                  <a:ext uri="{FF2B5EF4-FFF2-40B4-BE49-F238E27FC236}">
                    <a16:creationId xmlns:a16="http://schemas.microsoft.com/office/drawing/2014/main" id="{84DB2035-5FD8-4582-9B75-3D57733A58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1" y="2162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1222">
                <a:extLst>
                  <a:ext uri="{FF2B5EF4-FFF2-40B4-BE49-F238E27FC236}">
                    <a16:creationId xmlns:a16="http://schemas.microsoft.com/office/drawing/2014/main" id="{1238DC30-7385-4DCD-AE89-4FAB42E09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2167"/>
                <a:ext cx="24" cy="15"/>
              </a:xfrm>
              <a:custGeom>
                <a:avLst/>
                <a:gdLst>
                  <a:gd name="T0" fmla="*/ 0 w 24"/>
                  <a:gd name="T1" fmla="*/ 5 h 15"/>
                  <a:gd name="T2" fmla="*/ 19 w 24"/>
                  <a:gd name="T3" fmla="*/ 0 h 15"/>
                  <a:gd name="T4" fmla="*/ 24 w 24"/>
                  <a:gd name="T5" fmla="*/ 10 h 15"/>
                  <a:gd name="T6" fmla="*/ 5 w 24"/>
                  <a:gd name="T7" fmla="*/ 15 h 15"/>
                  <a:gd name="T8" fmla="*/ 0 w 24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5"/>
                    </a:moveTo>
                    <a:lnTo>
                      <a:pt x="19" y="0"/>
                    </a:lnTo>
                    <a:lnTo>
                      <a:pt x="24" y="10"/>
                    </a:lnTo>
                    <a:lnTo>
                      <a:pt x="5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Rectangle 1223">
                <a:extLst>
                  <a:ext uri="{FF2B5EF4-FFF2-40B4-BE49-F238E27FC236}">
                    <a16:creationId xmlns:a16="http://schemas.microsoft.com/office/drawing/2014/main" id="{B21DBEF9-F181-4236-8E3D-7F9DE47C9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" y="2162"/>
                <a:ext cx="20" cy="10"/>
              </a:xfrm>
              <a:prstGeom prst="rect">
                <a:avLst/>
              </a:pr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1224">
                <a:extLst>
                  <a:ext uri="{FF2B5EF4-FFF2-40B4-BE49-F238E27FC236}">
                    <a16:creationId xmlns:a16="http://schemas.microsoft.com/office/drawing/2014/main" id="{7CE5A263-D37D-4E5F-9793-6ACE0B3E5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" y="2152"/>
                <a:ext cx="25" cy="15"/>
              </a:xfrm>
              <a:custGeom>
                <a:avLst/>
                <a:gdLst>
                  <a:gd name="T0" fmla="*/ 0 w 25"/>
                  <a:gd name="T1" fmla="*/ 5 h 15"/>
                  <a:gd name="T2" fmla="*/ 20 w 25"/>
                  <a:gd name="T3" fmla="*/ 0 h 15"/>
                  <a:gd name="T4" fmla="*/ 25 w 25"/>
                  <a:gd name="T5" fmla="*/ 10 h 15"/>
                  <a:gd name="T6" fmla="*/ 5 w 25"/>
                  <a:gd name="T7" fmla="*/ 15 h 15"/>
                  <a:gd name="T8" fmla="*/ 0 w 25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5"/>
                    </a:moveTo>
                    <a:lnTo>
                      <a:pt x="20" y="0"/>
                    </a:lnTo>
                    <a:lnTo>
                      <a:pt x="25" y="10"/>
                    </a:lnTo>
                    <a:lnTo>
                      <a:pt x="5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1225">
                <a:extLst>
                  <a:ext uri="{FF2B5EF4-FFF2-40B4-BE49-F238E27FC236}">
                    <a16:creationId xmlns:a16="http://schemas.microsoft.com/office/drawing/2014/main" id="{A8F11372-0770-4D6E-BA26-DD0C8F84D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4" y="2142"/>
                <a:ext cx="24" cy="15"/>
              </a:xfrm>
              <a:custGeom>
                <a:avLst/>
                <a:gdLst>
                  <a:gd name="T0" fmla="*/ 0 w 24"/>
                  <a:gd name="T1" fmla="*/ 5 h 15"/>
                  <a:gd name="T2" fmla="*/ 20 w 24"/>
                  <a:gd name="T3" fmla="*/ 0 h 15"/>
                  <a:gd name="T4" fmla="*/ 24 w 24"/>
                  <a:gd name="T5" fmla="*/ 10 h 15"/>
                  <a:gd name="T6" fmla="*/ 5 w 24"/>
                  <a:gd name="T7" fmla="*/ 15 h 15"/>
                  <a:gd name="T8" fmla="*/ 0 w 24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5"/>
                    </a:moveTo>
                    <a:lnTo>
                      <a:pt x="20" y="0"/>
                    </a:lnTo>
                    <a:lnTo>
                      <a:pt x="24" y="10"/>
                    </a:lnTo>
                    <a:lnTo>
                      <a:pt x="5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Rectangle 1226">
                <a:extLst>
                  <a:ext uri="{FF2B5EF4-FFF2-40B4-BE49-F238E27FC236}">
                    <a16:creationId xmlns:a16="http://schemas.microsoft.com/office/drawing/2014/main" id="{1F6DD00D-4BF5-469D-87B3-D3CAC6E08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8" y="2138"/>
                <a:ext cx="20" cy="9"/>
              </a:xfrm>
              <a:prstGeom prst="rect">
                <a:avLst/>
              </a:pr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Rectangle 1227">
                <a:extLst>
                  <a:ext uri="{FF2B5EF4-FFF2-40B4-BE49-F238E27FC236}">
                    <a16:creationId xmlns:a16="http://schemas.microsoft.com/office/drawing/2014/main" id="{A5ADF5DC-D982-4DB9-9D10-61798593C1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2128"/>
                <a:ext cx="20" cy="10"/>
              </a:xfrm>
              <a:prstGeom prst="rect">
                <a:avLst/>
              </a:pr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1228">
                <a:extLst>
                  <a:ext uri="{FF2B5EF4-FFF2-40B4-BE49-F238E27FC236}">
                    <a16:creationId xmlns:a16="http://schemas.microsoft.com/office/drawing/2014/main" id="{889FDE6B-D382-4B75-8D26-F2998E02F7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" y="2118"/>
                <a:ext cx="25" cy="15"/>
              </a:xfrm>
              <a:custGeom>
                <a:avLst/>
                <a:gdLst>
                  <a:gd name="T0" fmla="*/ 0 w 25"/>
                  <a:gd name="T1" fmla="*/ 5 h 15"/>
                  <a:gd name="T2" fmla="*/ 20 w 25"/>
                  <a:gd name="T3" fmla="*/ 0 h 15"/>
                  <a:gd name="T4" fmla="*/ 25 w 25"/>
                  <a:gd name="T5" fmla="*/ 10 h 15"/>
                  <a:gd name="T6" fmla="*/ 5 w 25"/>
                  <a:gd name="T7" fmla="*/ 15 h 15"/>
                  <a:gd name="T8" fmla="*/ 0 w 25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5"/>
                    </a:moveTo>
                    <a:lnTo>
                      <a:pt x="20" y="0"/>
                    </a:lnTo>
                    <a:lnTo>
                      <a:pt x="25" y="10"/>
                    </a:lnTo>
                    <a:lnTo>
                      <a:pt x="5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" name="Group 1430">
              <a:extLst>
                <a:ext uri="{FF2B5EF4-FFF2-40B4-BE49-F238E27FC236}">
                  <a16:creationId xmlns:a16="http://schemas.microsoft.com/office/drawing/2014/main" id="{8F47340D-A70C-42A1-A943-54B12915AD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1738" y="2122488"/>
              <a:ext cx="5167312" cy="3146425"/>
              <a:chOff x="757" y="1337"/>
              <a:chExt cx="3255" cy="1982"/>
            </a:xfrm>
          </p:grpSpPr>
          <p:sp>
            <p:nvSpPr>
              <p:cNvPr id="205" name="Freeform 1230">
                <a:extLst>
                  <a:ext uri="{FF2B5EF4-FFF2-40B4-BE49-F238E27FC236}">
                    <a16:creationId xmlns:a16="http://schemas.microsoft.com/office/drawing/2014/main" id="{2AE1CE89-404E-45CF-A0E8-0A9D8A889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6" y="2108"/>
                <a:ext cx="25" cy="15"/>
              </a:xfrm>
              <a:custGeom>
                <a:avLst/>
                <a:gdLst>
                  <a:gd name="T0" fmla="*/ 0 w 25"/>
                  <a:gd name="T1" fmla="*/ 5 h 15"/>
                  <a:gd name="T2" fmla="*/ 20 w 25"/>
                  <a:gd name="T3" fmla="*/ 0 h 15"/>
                  <a:gd name="T4" fmla="*/ 25 w 25"/>
                  <a:gd name="T5" fmla="*/ 10 h 15"/>
                  <a:gd name="T6" fmla="*/ 5 w 25"/>
                  <a:gd name="T7" fmla="*/ 15 h 15"/>
                  <a:gd name="T8" fmla="*/ 0 w 25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5"/>
                    </a:moveTo>
                    <a:lnTo>
                      <a:pt x="20" y="0"/>
                    </a:lnTo>
                    <a:lnTo>
                      <a:pt x="25" y="10"/>
                    </a:lnTo>
                    <a:lnTo>
                      <a:pt x="5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Rectangle 1231">
                <a:extLst>
                  <a:ext uri="{FF2B5EF4-FFF2-40B4-BE49-F238E27FC236}">
                    <a16:creationId xmlns:a16="http://schemas.microsoft.com/office/drawing/2014/main" id="{A6D3A133-1381-41CF-B19F-E49AE9EB7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21" y="2103"/>
                <a:ext cx="19" cy="10"/>
              </a:xfrm>
              <a:prstGeom prst="rect">
                <a:avLst/>
              </a:pr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1232">
                <a:extLst>
                  <a:ext uri="{FF2B5EF4-FFF2-40B4-BE49-F238E27FC236}">
                    <a16:creationId xmlns:a16="http://schemas.microsoft.com/office/drawing/2014/main" id="{ACD16075-DC8E-40BF-B5AF-B5A6B0BC57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093"/>
                <a:ext cx="25" cy="15"/>
              </a:xfrm>
              <a:custGeom>
                <a:avLst/>
                <a:gdLst>
                  <a:gd name="T0" fmla="*/ 0 w 25"/>
                  <a:gd name="T1" fmla="*/ 5 h 15"/>
                  <a:gd name="T2" fmla="*/ 20 w 25"/>
                  <a:gd name="T3" fmla="*/ 0 h 15"/>
                  <a:gd name="T4" fmla="*/ 25 w 25"/>
                  <a:gd name="T5" fmla="*/ 10 h 15"/>
                  <a:gd name="T6" fmla="*/ 5 w 25"/>
                  <a:gd name="T7" fmla="*/ 15 h 15"/>
                  <a:gd name="T8" fmla="*/ 0 w 25"/>
                  <a:gd name="T9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5"/>
                    </a:moveTo>
                    <a:lnTo>
                      <a:pt x="20" y="0"/>
                    </a:lnTo>
                    <a:lnTo>
                      <a:pt x="25" y="10"/>
                    </a:lnTo>
                    <a:lnTo>
                      <a:pt x="5" y="15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1233">
                <a:extLst>
                  <a:ext uri="{FF2B5EF4-FFF2-40B4-BE49-F238E27FC236}">
                    <a16:creationId xmlns:a16="http://schemas.microsoft.com/office/drawing/2014/main" id="{F78BE91E-53E7-4424-BFAE-50B45BC5D9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093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1234">
                <a:extLst>
                  <a:ext uri="{FF2B5EF4-FFF2-40B4-BE49-F238E27FC236}">
                    <a16:creationId xmlns:a16="http://schemas.microsoft.com/office/drawing/2014/main" id="{A03530D8-7203-45C1-BCE5-3CC3390545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4" y="2128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1235">
                <a:extLst>
                  <a:ext uri="{FF2B5EF4-FFF2-40B4-BE49-F238E27FC236}">
                    <a16:creationId xmlns:a16="http://schemas.microsoft.com/office/drawing/2014/main" id="{FB36E20F-1090-414F-83F4-3E3552D304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4" y="2157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1236">
                <a:extLst>
                  <a:ext uri="{FF2B5EF4-FFF2-40B4-BE49-F238E27FC236}">
                    <a16:creationId xmlns:a16="http://schemas.microsoft.com/office/drawing/2014/main" id="{623F8753-A740-48C7-853C-7B3817568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3" y="219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1237">
                <a:extLst>
                  <a:ext uri="{FF2B5EF4-FFF2-40B4-BE49-F238E27FC236}">
                    <a16:creationId xmlns:a16="http://schemas.microsoft.com/office/drawing/2014/main" id="{EE3AEB22-0338-4A54-9EC7-450DADE34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3" y="2226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1238">
                <a:extLst>
                  <a:ext uri="{FF2B5EF4-FFF2-40B4-BE49-F238E27FC236}">
                    <a16:creationId xmlns:a16="http://schemas.microsoft.com/office/drawing/2014/main" id="{3ACA478C-F812-41AE-9B22-3F0729D28E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256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1239">
                <a:extLst>
                  <a:ext uri="{FF2B5EF4-FFF2-40B4-BE49-F238E27FC236}">
                    <a16:creationId xmlns:a16="http://schemas.microsoft.com/office/drawing/2014/main" id="{1E633F49-9C5E-4B84-BEA4-2E991AE4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7" y="2291"/>
                <a:ext cx="19" cy="24"/>
              </a:xfrm>
              <a:custGeom>
                <a:avLst/>
                <a:gdLst>
                  <a:gd name="T0" fmla="*/ 0 w 19"/>
                  <a:gd name="T1" fmla="*/ 15 h 24"/>
                  <a:gd name="T2" fmla="*/ 14 w 19"/>
                  <a:gd name="T3" fmla="*/ 24 h 24"/>
                  <a:gd name="T4" fmla="*/ 19 w 19"/>
                  <a:gd name="T5" fmla="*/ 10 h 24"/>
                  <a:gd name="T6" fmla="*/ 5 w 19"/>
                  <a:gd name="T7" fmla="*/ 0 h 24"/>
                  <a:gd name="T8" fmla="*/ 0 w 19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0" y="15"/>
                    </a:moveTo>
                    <a:lnTo>
                      <a:pt x="14" y="24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1240">
                <a:extLst>
                  <a:ext uri="{FF2B5EF4-FFF2-40B4-BE49-F238E27FC236}">
                    <a16:creationId xmlns:a16="http://schemas.microsoft.com/office/drawing/2014/main" id="{F5C8E33A-B0C4-49F9-82E0-B82F37764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6" y="2320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1241">
                <a:extLst>
                  <a:ext uri="{FF2B5EF4-FFF2-40B4-BE49-F238E27FC236}">
                    <a16:creationId xmlns:a16="http://schemas.microsoft.com/office/drawing/2014/main" id="{8623E3C9-2BF5-4F7E-A11A-EFE732C626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6" y="2355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4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1242">
                <a:extLst>
                  <a:ext uri="{FF2B5EF4-FFF2-40B4-BE49-F238E27FC236}">
                    <a16:creationId xmlns:a16="http://schemas.microsoft.com/office/drawing/2014/main" id="{3942031B-0A7C-46CA-9741-EB51E57BA9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5" y="2390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1243">
                <a:extLst>
                  <a:ext uri="{FF2B5EF4-FFF2-40B4-BE49-F238E27FC236}">
                    <a16:creationId xmlns:a16="http://schemas.microsoft.com/office/drawing/2014/main" id="{DF14E508-6DC6-49F3-8607-D73B86C027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4" y="2419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1244">
                <a:extLst>
                  <a:ext uri="{FF2B5EF4-FFF2-40B4-BE49-F238E27FC236}">
                    <a16:creationId xmlns:a16="http://schemas.microsoft.com/office/drawing/2014/main" id="{A5B696F5-BFB4-46F6-9F26-0DF9C23EE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454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1245">
                <a:extLst>
                  <a:ext uri="{FF2B5EF4-FFF2-40B4-BE49-F238E27FC236}">
                    <a16:creationId xmlns:a16="http://schemas.microsoft.com/office/drawing/2014/main" id="{242097FC-AAC1-4333-B9BD-BBBCDB4C6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8" y="2474"/>
                <a:ext cx="25" cy="14"/>
              </a:xfrm>
              <a:custGeom>
                <a:avLst/>
                <a:gdLst>
                  <a:gd name="T0" fmla="*/ 0 w 25"/>
                  <a:gd name="T1" fmla="*/ 10 h 14"/>
                  <a:gd name="T2" fmla="*/ 20 w 25"/>
                  <a:gd name="T3" fmla="*/ 14 h 14"/>
                  <a:gd name="T4" fmla="*/ 25 w 25"/>
                  <a:gd name="T5" fmla="*/ 5 h 14"/>
                  <a:gd name="T6" fmla="*/ 5 w 25"/>
                  <a:gd name="T7" fmla="*/ 0 h 14"/>
                  <a:gd name="T8" fmla="*/ 0 w 25"/>
                  <a:gd name="T9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0" y="10"/>
                    </a:moveTo>
                    <a:lnTo>
                      <a:pt x="20" y="14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1246">
                <a:extLst>
                  <a:ext uri="{FF2B5EF4-FFF2-40B4-BE49-F238E27FC236}">
                    <a16:creationId xmlns:a16="http://schemas.microsoft.com/office/drawing/2014/main" id="{0F400EA3-6A55-4917-A914-A5E0F2089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2493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1247">
                <a:extLst>
                  <a:ext uri="{FF2B5EF4-FFF2-40B4-BE49-F238E27FC236}">
                    <a16:creationId xmlns:a16="http://schemas.microsoft.com/office/drawing/2014/main" id="{6B1D2DCB-B89C-42D8-A758-C4A7490A4C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2" y="2508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1248">
                <a:extLst>
                  <a:ext uri="{FF2B5EF4-FFF2-40B4-BE49-F238E27FC236}">
                    <a16:creationId xmlns:a16="http://schemas.microsoft.com/office/drawing/2014/main" id="{6FCDBC03-EF43-47C7-913C-38FD07569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2" y="2528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5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1249">
                <a:extLst>
                  <a:ext uri="{FF2B5EF4-FFF2-40B4-BE49-F238E27FC236}">
                    <a16:creationId xmlns:a16="http://schemas.microsoft.com/office/drawing/2014/main" id="{E50F9B97-BF2C-44F7-9C03-A09004ADA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6" y="2548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1250">
                <a:extLst>
                  <a:ext uri="{FF2B5EF4-FFF2-40B4-BE49-F238E27FC236}">
                    <a16:creationId xmlns:a16="http://schemas.microsoft.com/office/drawing/2014/main" id="{74CA540D-6C9D-4116-9705-F510DEDFF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5" y="2568"/>
                <a:ext cx="25" cy="14"/>
              </a:xfrm>
              <a:custGeom>
                <a:avLst/>
                <a:gdLst>
                  <a:gd name="T0" fmla="*/ 0 w 25"/>
                  <a:gd name="T1" fmla="*/ 9 h 14"/>
                  <a:gd name="T2" fmla="*/ 20 w 25"/>
                  <a:gd name="T3" fmla="*/ 14 h 14"/>
                  <a:gd name="T4" fmla="*/ 25 w 25"/>
                  <a:gd name="T5" fmla="*/ 5 h 14"/>
                  <a:gd name="T6" fmla="*/ 5 w 25"/>
                  <a:gd name="T7" fmla="*/ 0 h 14"/>
                  <a:gd name="T8" fmla="*/ 0 w 25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0" y="9"/>
                    </a:moveTo>
                    <a:lnTo>
                      <a:pt x="20" y="14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1251">
                <a:extLst>
                  <a:ext uri="{FF2B5EF4-FFF2-40B4-BE49-F238E27FC236}">
                    <a16:creationId xmlns:a16="http://schemas.microsoft.com/office/drawing/2014/main" id="{ADD5F2F7-5793-42A2-A5DC-DD3C67C3C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0" y="2582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20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1252">
                <a:extLst>
                  <a:ext uri="{FF2B5EF4-FFF2-40B4-BE49-F238E27FC236}">
                    <a16:creationId xmlns:a16="http://schemas.microsoft.com/office/drawing/2014/main" id="{8AE0D981-EEAC-4179-9C68-6310D04E45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" y="2602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1253">
                <a:extLst>
                  <a:ext uri="{FF2B5EF4-FFF2-40B4-BE49-F238E27FC236}">
                    <a16:creationId xmlns:a16="http://schemas.microsoft.com/office/drawing/2014/main" id="{47CB7C20-323F-4343-8766-0C633A8B2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2622"/>
                <a:ext cx="24" cy="15"/>
              </a:xfrm>
              <a:custGeom>
                <a:avLst/>
                <a:gdLst>
                  <a:gd name="T0" fmla="*/ 0 w 24"/>
                  <a:gd name="T1" fmla="*/ 10 h 15"/>
                  <a:gd name="T2" fmla="*/ 19 w 24"/>
                  <a:gd name="T3" fmla="*/ 15 h 15"/>
                  <a:gd name="T4" fmla="*/ 24 w 24"/>
                  <a:gd name="T5" fmla="*/ 5 h 15"/>
                  <a:gd name="T6" fmla="*/ 4 w 24"/>
                  <a:gd name="T7" fmla="*/ 0 h 15"/>
                  <a:gd name="T8" fmla="*/ 0 w 24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5">
                    <a:moveTo>
                      <a:pt x="0" y="10"/>
                    </a:moveTo>
                    <a:lnTo>
                      <a:pt x="19" y="15"/>
                    </a:lnTo>
                    <a:lnTo>
                      <a:pt x="24" y="5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1254">
                <a:extLst>
                  <a:ext uri="{FF2B5EF4-FFF2-40B4-BE49-F238E27FC236}">
                    <a16:creationId xmlns:a16="http://schemas.microsoft.com/office/drawing/2014/main" id="{9E01F851-5FCF-40FF-BC4A-20E76B06EB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632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1255">
                <a:extLst>
                  <a:ext uri="{FF2B5EF4-FFF2-40B4-BE49-F238E27FC236}">
                    <a16:creationId xmlns:a16="http://schemas.microsoft.com/office/drawing/2014/main" id="{307943A9-94D6-45F0-9E53-88699AC16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3" y="2666"/>
                <a:ext cx="25" cy="30"/>
              </a:xfrm>
              <a:custGeom>
                <a:avLst/>
                <a:gdLst>
                  <a:gd name="T0" fmla="*/ 0 w 25"/>
                  <a:gd name="T1" fmla="*/ 15 h 30"/>
                  <a:gd name="T2" fmla="*/ 20 w 25"/>
                  <a:gd name="T3" fmla="*/ 30 h 30"/>
                  <a:gd name="T4" fmla="*/ 25 w 25"/>
                  <a:gd name="T5" fmla="*/ 15 h 30"/>
                  <a:gd name="T6" fmla="*/ 5 w 25"/>
                  <a:gd name="T7" fmla="*/ 0 h 30"/>
                  <a:gd name="T8" fmla="*/ 0 w 25"/>
                  <a:gd name="T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30">
                    <a:moveTo>
                      <a:pt x="0" y="15"/>
                    </a:moveTo>
                    <a:lnTo>
                      <a:pt x="20" y="30"/>
                    </a:lnTo>
                    <a:lnTo>
                      <a:pt x="25" y="1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1256">
                <a:extLst>
                  <a:ext uri="{FF2B5EF4-FFF2-40B4-BE49-F238E27FC236}">
                    <a16:creationId xmlns:a16="http://schemas.microsoft.com/office/drawing/2014/main" id="{671A0197-5A4B-401B-AB9C-65219990E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2706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1257">
                <a:extLst>
                  <a:ext uri="{FF2B5EF4-FFF2-40B4-BE49-F238E27FC236}">
                    <a16:creationId xmlns:a16="http://schemas.microsoft.com/office/drawing/2014/main" id="{7B618DBE-06F7-4F9B-8F1F-4851BB745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7" y="2741"/>
                <a:ext cx="29" cy="19"/>
              </a:xfrm>
              <a:custGeom>
                <a:avLst/>
                <a:gdLst>
                  <a:gd name="T0" fmla="*/ 0 w 29"/>
                  <a:gd name="T1" fmla="*/ 0 h 19"/>
                  <a:gd name="T2" fmla="*/ 15 w 29"/>
                  <a:gd name="T3" fmla="*/ 14 h 19"/>
                  <a:gd name="T4" fmla="*/ 29 w 29"/>
                  <a:gd name="T5" fmla="*/ 19 h 19"/>
                  <a:gd name="T6" fmla="*/ 15 w 29"/>
                  <a:gd name="T7" fmla="*/ 5 h 19"/>
                  <a:gd name="T8" fmla="*/ 0 w 29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9">
                    <a:moveTo>
                      <a:pt x="0" y="0"/>
                    </a:moveTo>
                    <a:lnTo>
                      <a:pt x="15" y="14"/>
                    </a:lnTo>
                    <a:lnTo>
                      <a:pt x="29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1258">
                <a:extLst>
                  <a:ext uri="{FF2B5EF4-FFF2-40B4-BE49-F238E27FC236}">
                    <a16:creationId xmlns:a16="http://schemas.microsoft.com/office/drawing/2014/main" id="{577001A2-83FE-4E5E-81C4-7C14FF1BB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6" y="2780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1259">
                <a:extLst>
                  <a:ext uri="{FF2B5EF4-FFF2-40B4-BE49-F238E27FC236}">
                    <a16:creationId xmlns:a16="http://schemas.microsoft.com/office/drawing/2014/main" id="{31C67B5D-AF3A-4E2E-8902-534B18E116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1" y="2815"/>
                <a:ext cx="20" cy="24"/>
              </a:xfrm>
              <a:custGeom>
                <a:avLst/>
                <a:gdLst>
                  <a:gd name="T0" fmla="*/ 0 w 20"/>
                  <a:gd name="T1" fmla="*/ 15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5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1260">
                <a:extLst>
                  <a:ext uri="{FF2B5EF4-FFF2-40B4-BE49-F238E27FC236}">
                    <a16:creationId xmlns:a16="http://schemas.microsoft.com/office/drawing/2014/main" id="{4066473D-BEB5-45CD-A2CA-F3C416EA6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0" y="2849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1261">
                <a:extLst>
                  <a:ext uri="{FF2B5EF4-FFF2-40B4-BE49-F238E27FC236}">
                    <a16:creationId xmlns:a16="http://schemas.microsoft.com/office/drawing/2014/main" id="{6BB4BB48-D25B-432F-8308-CC814F1C7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288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1262">
                <a:extLst>
                  <a:ext uri="{FF2B5EF4-FFF2-40B4-BE49-F238E27FC236}">
                    <a16:creationId xmlns:a16="http://schemas.microsoft.com/office/drawing/2014/main" id="{D32279D3-4B58-42AA-810E-BC82DC7BC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4" y="2923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1263">
                <a:extLst>
                  <a:ext uri="{FF2B5EF4-FFF2-40B4-BE49-F238E27FC236}">
                    <a16:creationId xmlns:a16="http://schemas.microsoft.com/office/drawing/2014/main" id="{D5FAB067-A724-4F35-A07E-813D94451C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9" y="2963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1264">
                <a:extLst>
                  <a:ext uri="{FF2B5EF4-FFF2-40B4-BE49-F238E27FC236}">
                    <a16:creationId xmlns:a16="http://schemas.microsoft.com/office/drawing/2014/main" id="{39515898-8F4B-4F3D-9FEA-175C7EBA3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3" y="2998"/>
                <a:ext cx="25" cy="29"/>
              </a:xfrm>
              <a:custGeom>
                <a:avLst/>
                <a:gdLst>
                  <a:gd name="T0" fmla="*/ 0 w 25"/>
                  <a:gd name="T1" fmla="*/ 14 h 29"/>
                  <a:gd name="T2" fmla="*/ 20 w 25"/>
                  <a:gd name="T3" fmla="*/ 29 h 29"/>
                  <a:gd name="T4" fmla="*/ 25 w 25"/>
                  <a:gd name="T5" fmla="*/ 14 h 29"/>
                  <a:gd name="T6" fmla="*/ 5 w 25"/>
                  <a:gd name="T7" fmla="*/ 0 h 29"/>
                  <a:gd name="T8" fmla="*/ 0 w 25"/>
                  <a:gd name="T9" fmla="*/ 1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9">
                    <a:moveTo>
                      <a:pt x="0" y="14"/>
                    </a:moveTo>
                    <a:lnTo>
                      <a:pt x="20" y="29"/>
                    </a:lnTo>
                    <a:lnTo>
                      <a:pt x="25" y="1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1265">
                <a:extLst>
                  <a:ext uri="{FF2B5EF4-FFF2-40B4-BE49-F238E27FC236}">
                    <a16:creationId xmlns:a16="http://schemas.microsoft.com/office/drawing/2014/main" id="{CAAE3755-3FF4-4C98-A8DF-6D009CC4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3" y="3032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58C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1266">
                <a:extLst>
                  <a:ext uri="{FF2B5EF4-FFF2-40B4-BE49-F238E27FC236}">
                    <a16:creationId xmlns:a16="http://schemas.microsoft.com/office/drawing/2014/main" id="{B378ACC1-2C0C-42D2-8010-79CB9A8527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490"/>
                <a:ext cx="539" cy="237"/>
              </a:xfrm>
              <a:prstGeom prst="line">
                <a:avLst/>
              </a:prstGeom>
              <a:noFill/>
              <a:ln w="158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1267">
                <a:extLst>
                  <a:ext uri="{FF2B5EF4-FFF2-40B4-BE49-F238E27FC236}">
                    <a16:creationId xmlns:a16="http://schemas.microsoft.com/office/drawing/2014/main" id="{9D2D6573-E2CF-4811-8434-BFB2A8DB62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727"/>
                <a:ext cx="535" cy="287"/>
              </a:xfrm>
              <a:prstGeom prst="line">
                <a:avLst/>
              </a:prstGeom>
              <a:noFill/>
              <a:ln w="158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1268">
                <a:extLst>
                  <a:ext uri="{FF2B5EF4-FFF2-40B4-BE49-F238E27FC236}">
                    <a16:creationId xmlns:a16="http://schemas.microsoft.com/office/drawing/2014/main" id="{F15D8DA4-7B93-428D-BAE9-D59220F31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014"/>
                <a:ext cx="539" cy="361"/>
              </a:xfrm>
              <a:prstGeom prst="line">
                <a:avLst/>
              </a:prstGeom>
              <a:noFill/>
              <a:ln w="158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1269">
                <a:extLst>
                  <a:ext uri="{FF2B5EF4-FFF2-40B4-BE49-F238E27FC236}">
                    <a16:creationId xmlns:a16="http://schemas.microsoft.com/office/drawing/2014/main" id="{AD08E893-5AAC-4665-91CD-4AEE1E4214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375"/>
                <a:ext cx="539" cy="143"/>
              </a:xfrm>
              <a:prstGeom prst="line">
                <a:avLst/>
              </a:prstGeom>
              <a:noFill/>
              <a:ln w="158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1270">
                <a:extLst>
                  <a:ext uri="{FF2B5EF4-FFF2-40B4-BE49-F238E27FC236}">
                    <a16:creationId xmlns:a16="http://schemas.microsoft.com/office/drawing/2014/main" id="{DF48FB91-21B9-4BD5-BBB3-0FA4EB51A6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518"/>
                <a:ext cx="534" cy="55"/>
              </a:xfrm>
              <a:prstGeom prst="line">
                <a:avLst/>
              </a:prstGeom>
              <a:noFill/>
              <a:ln w="158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1271">
                <a:extLst>
                  <a:ext uri="{FF2B5EF4-FFF2-40B4-BE49-F238E27FC236}">
                    <a16:creationId xmlns:a16="http://schemas.microsoft.com/office/drawing/2014/main" id="{A11E216F-49C9-46E1-A095-4EBE28A1E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573"/>
                <a:ext cx="539" cy="593"/>
              </a:xfrm>
              <a:prstGeom prst="line">
                <a:avLst/>
              </a:prstGeom>
              <a:noFill/>
              <a:ln w="15875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1272">
                <a:extLst>
                  <a:ext uri="{FF2B5EF4-FFF2-40B4-BE49-F238E27FC236}">
                    <a16:creationId xmlns:a16="http://schemas.microsoft.com/office/drawing/2014/main" id="{763AA409-ADCC-4EE7-9740-E5516C4452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465"/>
                <a:ext cx="554" cy="440"/>
              </a:xfrm>
              <a:custGeom>
                <a:avLst/>
                <a:gdLst>
                  <a:gd name="T0" fmla="*/ 0 w 554"/>
                  <a:gd name="T1" fmla="*/ 15 h 440"/>
                  <a:gd name="T2" fmla="*/ 549 w 554"/>
                  <a:gd name="T3" fmla="*/ 440 h 440"/>
                  <a:gd name="T4" fmla="*/ 554 w 554"/>
                  <a:gd name="T5" fmla="*/ 425 h 440"/>
                  <a:gd name="T6" fmla="*/ 5 w 554"/>
                  <a:gd name="T7" fmla="*/ 0 h 440"/>
                  <a:gd name="T8" fmla="*/ 0 w 554"/>
                  <a:gd name="T9" fmla="*/ 15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4" h="440">
                    <a:moveTo>
                      <a:pt x="0" y="15"/>
                    </a:moveTo>
                    <a:lnTo>
                      <a:pt x="549" y="440"/>
                    </a:lnTo>
                    <a:lnTo>
                      <a:pt x="554" y="42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1273">
                <a:extLst>
                  <a:ext uri="{FF2B5EF4-FFF2-40B4-BE49-F238E27FC236}">
                    <a16:creationId xmlns:a16="http://schemas.microsoft.com/office/drawing/2014/main" id="{16CFDED0-B9A8-45FC-A7E8-B78716C36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895"/>
                <a:ext cx="535" cy="104"/>
              </a:xfrm>
              <a:prstGeom prst="line">
                <a:avLst/>
              </a:prstGeom>
              <a:noFill/>
              <a:ln w="15875">
                <a:solidFill>
                  <a:srgbClr val="FFFF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1274">
                <a:extLst>
                  <a:ext uri="{FF2B5EF4-FFF2-40B4-BE49-F238E27FC236}">
                    <a16:creationId xmlns:a16="http://schemas.microsoft.com/office/drawing/2014/main" id="{EE08117D-3F82-4AB4-806A-E75743B0D1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1999"/>
                <a:ext cx="539" cy="69"/>
              </a:xfrm>
              <a:prstGeom prst="line">
                <a:avLst/>
              </a:prstGeom>
              <a:noFill/>
              <a:ln w="15875">
                <a:solidFill>
                  <a:srgbClr val="FFFF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1275">
                <a:extLst>
                  <a:ext uri="{FF2B5EF4-FFF2-40B4-BE49-F238E27FC236}">
                    <a16:creationId xmlns:a16="http://schemas.microsoft.com/office/drawing/2014/main" id="{9E0B15FE-8014-451F-B740-202EB8881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068"/>
                <a:ext cx="539" cy="411"/>
              </a:xfrm>
              <a:prstGeom prst="line">
                <a:avLst/>
              </a:prstGeom>
              <a:noFill/>
              <a:ln w="15875">
                <a:solidFill>
                  <a:srgbClr val="FFFF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1276">
                <a:extLst>
                  <a:ext uri="{FF2B5EF4-FFF2-40B4-BE49-F238E27FC236}">
                    <a16:creationId xmlns:a16="http://schemas.microsoft.com/office/drawing/2014/main" id="{35DE47F1-5A68-4841-8016-AF0CCDB131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479"/>
                <a:ext cx="534" cy="267"/>
              </a:xfrm>
              <a:prstGeom prst="line">
                <a:avLst/>
              </a:prstGeom>
              <a:noFill/>
              <a:ln w="15875">
                <a:solidFill>
                  <a:srgbClr val="FFFF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1277">
                <a:extLst>
                  <a:ext uri="{FF2B5EF4-FFF2-40B4-BE49-F238E27FC236}">
                    <a16:creationId xmlns:a16="http://schemas.microsoft.com/office/drawing/2014/main" id="{305C0ED4-C2EC-4EF2-8EBF-EEEF7BFD02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746"/>
                <a:ext cx="539" cy="459"/>
              </a:xfrm>
              <a:prstGeom prst="line">
                <a:avLst/>
              </a:prstGeom>
              <a:noFill/>
              <a:ln w="15875">
                <a:solidFill>
                  <a:srgbClr val="FFFF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1278">
                <a:extLst>
                  <a:ext uri="{FF2B5EF4-FFF2-40B4-BE49-F238E27FC236}">
                    <a16:creationId xmlns:a16="http://schemas.microsoft.com/office/drawing/2014/main" id="{26921E16-2A30-45F3-8F0F-C95867822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" y="1342"/>
                <a:ext cx="30" cy="39"/>
              </a:xfrm>
              <a:custGeom>
                <a:avLst/>
                <a:gdLst>
                  <a:gd name="T0" fmla="*/ 0 w 30"/>
                  <a:gd name="T1" fmla="*/ 19 h 39"/>
                  <a:gd name="T2" fmla="*/ 25 w 30"/>
                  <a:gd name="T3" fmla="*/ 39 h 39"/>
                  <a:gd name="T4" fmla="*/ 30 w 30"/>
                  <a:gd name="T5" fmla="*/ 19 h 39"/>
                  <a:gd name="T6" fmla="*/ 5 w 30"/>
                  <a:gd name="T7" fmla="*/ 0 h 39"/>
                  <a:gd name="T8" fmla="*/ 0 w 30"/>
                  <a:gd name="T9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19"/>
                    </a:moveTo>
                    <a:lnTo>
                      <a:pt x="25" y="39"/>
                    </a:lnTo>
                    <a:lnTo>
                      <a:pt x="30" y="19"/>
                    </a:lnTo>
                    <a:lnTo>
                      <a:pt x="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1279">
                <a:extLst>
                  <a:ext uri="{FF2B5EF4-FFF2-40B4-BE49-F238E27FC236}">
                    <a16:creationId xmlns:a16="http://schemas.microsoft.com/office/drawing/2014/main" id="{9A09FBDD-8219-421A-B0DE-E337EFE5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" y="1396"/>
                <a:ext cx="29" cy="35"/>
              </a:xfrm>
              <a:custGeom>
                <a:avLst/>
                <a:gdLst>
                  <a:gd name="T0" fmla="*/ 0 w 29"/>
                  <a:gd name="T1" fmla="*/ 20 h 35"/>
                  <a:gd name="T2" fmla="*/ 24 w 29"/>
                  <a:gd name="T3" fmla="*/ 35 h 35"/>
                  <a:gd name="T4" fmla="*/ 29 w 29"/>
                  <a:gd name="T5" fmla="*/ 15 h 35"/>
                  <a:gd name="T6" fmla="*/ 4 w 29"/>
                  <a:gd name="T7" fmla="*/ 0 h 35"/>
                  <a:gd name="T8" fmla="*/ 0 w 29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0" y="20"/>
                    </a:moveTo>
                    <a:lnTo>
                      <a:pt x="24" y="35"/>
                    </a:lnTo>
                    <a:lnTo>
                      <a:pt x="29" y="15"/>
                    </a:lnTo>
                    <a:lnTo>
                      <a:pt x="4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1280">
                <a:extLst>
                  <a:ext uri="{FF2B5EF4-FFF2-40B4-BE49-F238E27FC236}">
                    <a16:creationId xmlns:a16="http://schemas.microsoft.com/office/drawing/2014/main" id="{D04178E8-E499-48BD-AF51-E6984072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" y="1450"/>
                <a:ext cx="29" cy="35"/>
              </a:xfrm>
              <a:custGeom>
                <a:avLst/>
                <a:gdLst>
                  <a:gd name="T0" fmla="*/ 0 w 29"/>
                  <a:gd name="T1" fmla="*/ 20 h 35"/>
                  <a:gd name="T2" fmla="*/ 24 w 29"/>
                  <a:gd name="T3" fmla="*/ 35 h 35"/>
                  <a:gd name="T4" fmla="*/ 29 w 29"/>
                  <a:gd name="T5" fmla="*/ 15 h 35"/>
                  <a:gd name="T6" fmla="*/ 5 w 29"/>
                  <a:gd name="T7" fmla="*/ 0 h 35"/>
                  <a:gd name="T8" fmla="*/ 0 w 29"/>
                  <a:gd name="T9" fmla="*/ 2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35">
                    <a:moveTo>
                      <a:pt x="0" y="20"/>
                    </a:moveTo>
                    <a:lnTo>
                      <a:pt x="24" y="35"/>
                    </a:lnTo>
                    <a:lnTo>
                      <a:pt x="29" y="15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1281">
                <a:extLst>
                  <a:ext uri="{FF2B5EF4-FFF2-40B4-BE49-F238E27FC236}">
                    <a16:creationId xmlns:a16="http://schemas.microsoft.com/office/drawing/2014/main" id="{59047488-AC77-484D-9296-65E61EC7A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0" y="1505"/>
                <a:ext cx="30" cy="34"/>
              </a:xfrm>
              <a:custGeom>
                <a:avLst/>
                <a:gdLst>
                  <a:gd name="T0" fmla="*/ 0 w 30"/>
                  <a:gd name="T1" fmla="*/ 20 h 34"/>
                  <a:gd name="T2" fmla="*/ 25 w 30"/>
                  <a:gd name="T3" fmla="*/ 34 h 34"/>
                  <a:gd name="T4" fmla="*/ 30 w 30"/>
                  <a:gd name="T5" fmla="*/ 15 h 34"/>
                  <a:gd name="T6" fmla="*/ 5 w 30"/>
                  <a:gd name="T7" fmla="*/ 0 h 34"/>
                  <a:gd name="T8" fmla="*/ 0 w 30"/>
                  <a:gd name="T9" fmla="*/ 2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4">
                    <a:moveTo>
                      <a:pt x="0" y="20"/>
                    </a:moveTo>
                    <a:lnTo>
                      <a:pt x="25" y="34"/>
                    </a:lnTo>
                    <a:lnTo>
                      <a:pt x="30" y="15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1282">
                <a:extLst>
                  <a:ext uri="{FF2B5EF4-FFF2-40B4-BE49-F238E27FC236}">
                    <a16:creationId xmlns:a16="http://schemas.microsoft.com/office/drawing/2014/main" id="{E92627FC-0495-436D-B31A-3AAD43762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4" y="1554"/>
                <a:ext cx="30" cy="40"/>
              </a:xfrm>
              <a:custGeom>
                <a:avLst/>
                <a:gdLst>
                  <a:gd name="T0" fmla="*/ 0 w 30"/>
                  <a:gd name="T1" fmla="*/ 20 h 40"/>
                  <a:gd name="T2" fmla="*/ 25 w 30"/>
                  <a:gd name="T3" fmla="*/ 40 h 40"/>
                  <a:gd name="T4" fmla="*/ 30 w 30"/>
                  <a:gd name="T5" fmla="*/ 20 h 40"/>
                  <a:gd name="T6" fmla="*/ 5 w 30"/>
                  <a:gd name="T7" fmla="*/ 0 h 40"/>
                  <a:gd name="T8" fmla="*/ 0 w 30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0">
                    <a:moveTo>
                      <a:pt x="0" y="20"/>
                    </a:moveTo>
                    <a:lnTo>
                      <a:pt x="25" y="40"/>
                    </a:lnTo>
                    <a:lnTo>
                      <a:pt x="30" y="2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1283">
                <a:extLst>
                  <a:ext uri="{FF2B5EF4-FFF2-40B4-BE49-F238E27FC236}">
                    <a16:creationId xmlns:a16="http://schemas.microsoft.com/office/drawing/2014/main" id="{C16772B2-7AE3-4F34-A4CA-2FF19297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1609"/>
                <a:ext cx="30" cy="39"/>
              </a:xfrm>
              <a:custGeom>
                <a:avLst/>
                <a:gdLst>
                  <a:gd name="T0" fmla="*/ 0 w 30"/>
                  <a:gd name="T1" fmla="*/ 19 h 39"/>
                  <a:gd name="T2" fmla="*/ 25 w 30"/>
                  <a:gd name="T3" fmla="*/ 39 h 39"/>
                  <a:gd name="T4" fmla="*/ 30 w 30"/>
                  <a:gd name="T5" fmla="*/ 19 h 39"/>
                  <a:gd name="T6" fmla="*/ 5 w 30"/>
                  <a:gd name="T7" fmla="*/ 0 h 39"/>
                  <a:gd name="T8" fmla="*/ 0 w 30"/>
                  <a:gd name="T9" fmla="*/ 1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39">
                    <a:moveTo>
                      <a:pt x="0" y="19"/>
                    </a:moveTo>
                    <a:lnTo>
                      <a:pt x="25" y="39"/>
                    </a:lnTo>
                    <a:lnTo>
                      <a:pt x="30" y="19"/>
                    </a:lnTo>
                    <a:lnTo>
                      <a:pt x="5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1284">
                <a:extLst>
                  <a:ext uri="{FF2B5EF4-FFF2-40B4-BE49-F238E27FC236}">
                    <a16:creationId xmlns:a16="http://schemas.microsoft.com/office/drawing/2014/main" id="{EDB7178D-BCA1-4972-875A-854B9CCF9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3" y="1668"/>
                <a:ext cx="39" cy="25"/>
              </a:xfrm>
              <a:custGeom>
                <a:avLst/>
                <a:gdLst>
                  <a:gd name="T0" fmla="*/ 0 w 39"/>
                  <a:gd name="T1" fmla="*/ 0 h 25"/>
                  <a:gd name="T2" fmla="*/ 19 w 39"/>
                  <a:gd name="T3" fmla="*/ 20 h 25"/>
                  <a:gd name="T4" fmla="*/ 39 w 39"/>
                  <a:gd name="T5" fmla="*/ 25 h 25"/>
                  <a:gd name="T6" fmla="*/ 19 w 39"/>
                  <a:gd name="T7" fmla="*/ 5 h 25"/>
                  <a:gd name="T8" fmla="*/ 0 w 3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0"/>
                    </a:moveTo>
                    <a:lnTo>
                      <a:pt x="19" y="20"/>
                    </a:lnTo>
                    <a:lnTo>
                      <a:pt x="39" y="25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1285">
                <a:extLst>
                  <a:ext uri="{FF2B5EF4-FFF2-40B4-BE49-F238E27FC236}">
                    <a16:creationId xmlns:a16="http://schemas.microsoft.com/office/drawing/2014/main" id="{338132FD-FB94-4B51-90BB-2D8592B82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7" y="1717"/>
                <a:ext cx="30" cy="40"/>
              </a:xfrm>
              <a:custGeom>
                <a:avLst/>
                <a:gdLst>
                  <a:gd name="T0" fmla="*/ 0 w 30"/>
                  <a:gd name="T1" fmla="*/ 20 h 40"/>
                  <a:gd name="T2" fmla="*/ 25 w 30"/>
                  <a:gd name="T3" fmla="*/ 40 h 40"/>
                  <a:gd name="T4" fmla="*/ 30 w 30"/>
                  <a:gd name="T5" fmla="*/ 20 h 40"/>
                  <a:gd name="T6" fmla="*/ 5 w 30"/>
                  <a:gd name="T7" fmla="*/ 0 h 40"/>
                  <a:gd name="T8" fmla="*/ 0 w 30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0">
                    <a:moveTo>
                      <a:pt x="0" y="20"/>
                    </a:moveTo>
                    <a:lnTo>
                      <a:pt x="25" y="40"/>
                    </a:lnTo>
                    <a:lnTo>
                      <a:pt x="30" y="2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1286">
                <a:extLst>
                  <a:ext uri="{FF2B5EF4-FFF2-40B4-BE49-F238E27FC236}">
                    <a16:creationId xmlns:a16="http://schemas.microsoft.com/office/drawing/2014/main" id="{1F1C8495-641F-45D0-9A2C-5A23218E1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1" y="1767"/>
                <a:ext cx="35" cy="24"/>
              </a:xfrm>
              <a:custGeom>
                <a:avLst/>
                <a:gdLst>
                  <a:gd name="T0" fmla="*/ 0 w 35"/>
                  <a:gd name="T1" fmla="*/ 15 h 24"/>
                  <a:gd name="T2" fmla="*/ 30 w 35"/>
                  <a:gd name="T3" fmla="*/ 24 h 24"/>
                  <a:gd name="T4" fmla="*/ 35 w 35"/>
                  <a:gd name="T5" fmla="*/ 10 h 24"/>
                  <a:gd name="T6" fmla="*/ 5 w 35"/>
                  <a:gd name="T7" fmla="*/ 0 h 24"/>
                  <a:gd name="T8" fmla="*/ 0 w 3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0" y="15"/>
                    </a:moveTo>
                    <a:lnTo>
                      <a:pt x="30" y="24"/>
                    </a:lnTo>
                    <a:lnTo>
                      <a:pt x="35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1287">
                <a:extLst>
                  <a:ext uri="{FF2B5EF4-FFF2-40B4-BE49-F238E27FC236}">
                    <a16:creationId xmlns:a16="http://schemas.microsoft.com/office/drawing/2014/main" id="{36A55C8C-3EC0-44BA-8A88-BAF9E4D492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6" y="1796"/>
                <a:ext cx="34" cy="25"/>
              </a:xfrm>
              <a:custGeom>
                <a:avLst/>
                <a:gdLst>
                  <a:gd name="T0" fmla="*/ 0 w 34"/>
                  <a:gd name="T1" fmla="*/ 15 h 25"/>
                  <a:gd name="T2" fmla="*/ 29 w 34"/>
                  <a:gd name="T3" fmla="*/ 25 h 25"/>
                  <a:gd name="T4" fmla="*/ 34 w 34"/>
                  <a:gd name="T5" fmla="*/ 10 h 25"/>
                  <a:gd name="T6" fmla="*/ 4 w 34"/>
                  <a:gd name="T7" fmla="*/ 0 h 25"/>
                  <a:gd name="T8" fmla="*/ 0 w 34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0" y="15"/>
                    </a:moveTo>
                    <a:lnTo>
                      <a:pt x="29" y="25"/>
                    </a:lnTo>
                    <a:lnTo>
                      <a:pt x="34" y="10"/>
                    </a:lnTo>
                    <a:lnTo>
                      <a:pt x="4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1288">
                <a:extLst>
                  <a:ext uri="{FF2B5EF4-FFF2-40B4-BE49-F238E27FC236}">
                    <a16:creationId xmlns:a16="http://schemas.microsoft.com/office/drawing/2014/main" id="{EA3E9AD1-68A1-449A-80A0-AB5BF23B4B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0" y="1826"/>
                <a:ext cx="34" cy="25"/>
              </a:xfrm>
              <a:custGeom>
                <a:avLst/>
                <a:gdLst>
                  <a:gd name="T0" fmla="*/ 0 w 34"/>
                  <a:gd name="T1" fmla="*/ 15 h 25"/>
                  <a:gd name="T2" fmla="*/ 29 w 34"/>
                  <a:gd name="T3" fmla="*/ 25 h 25"/>
                  <a:gd name="T4" fmla="*/ 34 w 34"/>
                  <a:gd name="T5" fmla="*/ 10 h 25"/>
                  <a:gd name="T6" fmla="*/ 5 w 34"/>
                  <a:gd name="T7" fmla="*/ 0 h 25"/>
                  <a:gd name="T8" fmla="*/ 0 w 34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0" y="15"/>
                    </a:moveTo>
                    <a:lnTo>
                      <a:pt x="29" y="25"/>
                    </a:lnTo>
                    <a:lnTo>
                      <a:pt x="34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1289">
                <a:extLst>
                  <a:ext uri="{FF2B5EF4-FFF2-40B4-BE49-F238E27FC236}">
                    <a16:creationId xmlns:a16="http://schemas.microsoft.com/office/drawing/2014/main" id="{FA76C2FD-47E5-4299-87A8-B78672F59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" y="1856"/>
                <a:ext cx="34" cy="24"/>
              </a:xfrm>
              <a:custGeom>
                <a:avLst/>
                <a:gdLst>
                  <a:gd name="T0" fmla="*/ 0 w 34"/>
                  <a:gd name="T1" fmla="*/ 15 h 24"/>
                  <a:gd name="T2" fmla="*/ 29 w 34"/>
                  <a:gd name="T3" fmla="*/ 24 h 24"/>
                  <a:gd name="T4" fmla="*/ 34 w 34"/>
                  <a:gd name="T5" fmla="*/ 10 h 24"/>
                  <a:gd name="T6" fmla="*/ 5 w 34"/>
                  <a:gd name="T7" fmla="*/ 0 h 24"/>
                  <a:gd name="T8" fmla="*/ 0 w 34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4">
                    <a:moveTo>
                      <a:pt x="0" y="15"/>
                    </a:moveTo>
                    <a:lnTo>
                      <a:pt x="29" y="24"/>
                    </a:lnTo>
                    <a:lnTo>
                      <a:pt x="34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1290">
                <a:extLst>
                  <a:ext uri="{FF2B5EF4-FFF2-40B4-BE49-F238E27FC236}">
                    <a16:creationId xmlns:a16="http://schemas.microsoft.com/office/drawing/2014/main" id="{1CF99875-499D-41B7-9E0A-59A90473A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8" y="1885"/>
                <a:ext cx="34" cy="25"/>
              </a:xfrm>
              <a:custGeom>
                <a:avLst/>
                <a:gdLst>
                  <a:gd name="T0" fmla="*/ 0 w 34"/>
                  <a:gd name="T1" fmla="*/ 15 h 25"/>
                  <a:gd name="T2" fmla="*/ 29 w 34"/>
                  <a:gd name="T3" fmla="*/ 25 h 25"/>
                  <a:gd name="T4" fmla="*/ 34 w 34"/>
                  <a:gd name="T5" fmla="*/ 10 h 25"/>
                  <a:gd name="T6" fmla="*/ 5 w 34"/>
                  <a:gd name="T7" fmla="*/ 0 h 25"/>
                  <a:gd name="T8" fmla="*/ 0 w 34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5">
                    <a:moveTo>
                      <a:pt x="0" y="15"/>
                    </a:moveTo>
                    <a:lnTo>
                      <a:pt x="29" y="25"/>
                    </a:lnTo>
                    <a:lnTo>
                      <a:pt x="34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1291">
                <a:extLst>
                  <a:ext uri="{FF2B5EF4-FFF2-40B4-BE49-F238E27FC236}">
                    <a16:creationId xmlns:a16="http://schemas.microsoft.com/office/drawing/2014/main" id="{D71B9CC9-E6CA-4A44-97A6-944B07A05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2" y="1915"/>
                <a:ext cx="35" cy="25"/>
              </a:xfrm>
              <a:custGeom>
                <a:avLst/>
                <a:gdLst>
                  <a:gd name="T0" fmla="*/ 0 w 35"/>
                  <a:gd name="T1" fmla="*/ 15 h 25"/>
                  <a:gd name="T2" fmla="*/ 30 w 35"/>
                  <a:gd name="T3" fmla="*/ 25 h 25"/>
                  <a:gd name="T4" fmla="*/ 35 w 35"/>
                  <a:gd name="T5" fmla="*/ 10 h 25"/>
                  <a:gd name="T6" fmla="*/ 5 w 35"/>
                  <a:gd name="T7" fmla="*/ 0 h 25"/>
                  <a:gd name="T8" fmla="*/ 0 w 35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5">
                    <a:moveTo>
                      <a:pt x="0" y="15"/>
                    </a:moveTo>
                    <a:lnTo>
                      <a:pt x="30" y="25"/>
                    </a:lnTo>
                    <a:lnTo>
                      <a:pt x="35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1292">
                <a:extLst>
                  <a:ext uri="{FF2B5EF4-FFF2-40B4-BE49-F238E27FC236}">
                    <a16:creationId xmlns:a16="http://schemas.microsoft.com/office/drawing/2014/main" id="{1024DF30-397C-45FA-8898-3C42448D14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6" y="1945"/>
                <a:ext cx="35" cy="24"/>
              </a:xfrm>
              <a:custGeom>
                <a:avLst/>
                <a:gdLst>
                  <a:gd name="T0" fmla="*/ 0 w 35"/>
                  <a:gd name="T1" fmla="*/ 15 h 24"/>
                  <a:gd name="T2" fmla="*/ 30 w 35"/>
                  <a:gd name="T3" fmla="*/ 24 h 24"/>
                  <a:gd name="T4" fmla="*/ 35 w 35"/>
                  <a:gd name="T5" fmla="*/ 10 h 24"/>
                  <a:gd name="T6" fmla="*/ 5 w 35"/>
                  <a:gd name="T7" fmla="*/ 0 h 24"/>
                  <a:gd name="T8" fmla="*/ 0 w 35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4">
                    <a:moveTo>
                      <a:pt x="0" y="15"/>
                    </a:moveTo>
                    <a:lnTo>
                      <a:pt x="30" y="24"/>
                    </a:lnTo>
                    <a:lnTo>
                      <a:pt x="35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1293">
                <a:extLst>
                  <a:ext uri="{FF2B5EF4-FFF2-40B4-BE49-F238E27FC236}">
                    <a16:creationId xmlns:a16="http://schemas.microsoft.com/office/drawing/2014/main" id="{9CE781FE-C6BA-42CC-B2D4-01D1E5770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960"/>
                <a:ext cx="34" cy="19"/>
              </a:xfrm>
              <a:custGeom>
                <a:avLst/>
                <a:gdLst>
                  <a:gd name="T0" fmla="*/ 0 w 34"/>
                  <a:gd name="T1" fmla="*/ 14 h 19"/>
                  <a:gd name="T2" fmla="*/ 29 w 34"/>
                  <a:gd name="T3" fmla="*/ 19 h 19"/>
                  <a:gd name="T4" fmla="*/ 34 w 34"/>
                  <a:gd name="T5" fmla="*/ 5 h 19"/>
                  <a:gd name="T6" fmla="*/ 5 w 34"/>
                  <a:gd name="T7" fmla="*/ 0 h 19"/>
                  <a:gd name="T8" fmla="*/ 0 w 34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0" y="14"/>
                    </a:moveTo>
                    <a:lnTo>
                      <a:pt x="29" y="19"/>
                    </a:lnTo>
                    <a:lnTo>
                      <a:pt x="34" y="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1294">
                <a:extLst>
                  <a:ext uri="{FF2B5EF4-FFF2-40B4-BE49-F238E27FC236}">
                    <a16:creationId xmlns:a16="http://schemas.microsoft.com/office/drawing/2014/main" id="{2767399F-7A45-46A5-81C8-35D7E188D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35" y="1979"/>
                <a:ext cx="29" cy="25"/>
              </a:xfrm>
              <a:custGeom>
                <a:avLst/>
                <a:gdLst>
                  <a:gd name="T0" fmla="*/ 0 w 29"/>
                  <a:gd name="T1" fmla="*/ 15 h 25"/>
                  <a:gd name="T2" fmla="*/ 24 w 29"/>
                  <a:gd name="T3" fmla="*/ 25 h 25"/>
                  <a:gd name="T4" fmla="*/ 29 w 29"/>
                  <a:gd name="T5" fmla="*/ 10 h 25"/>
                  <a:gd name="T6" fmla="*/ 5 w 29"/>
                  <a:gd name="T7" fmla="*/ 0 h 25"/>
                  <a:gd name="T8" fmla="*/ 0 w 2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5">
                    <a:moveTo>
                      <a:pt x="0" y="15"/>
                    </a:moveTo>
                    <a:lnTo>
                      <a:pt x="24" y="25"/>
                    </a:lnTo>
                    <a:lnTo>
                      <a:pt x="2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1295">
                <a:extLst>
                  <a:ext uri="{FF2B5EF4-FFF2-40B4-BE49-F238E27FC236}">
                    <a16:creationId xmlns:a16="http://schemas.microsoft.com/office/drawing/2014/main" id="{82CC2FCB-E79A-445E-A5C1-8BFB0FB9D8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9" y="2004"/>
                <a:ext cx="34" cy="20"/>
              </a:xfrm>
              <a:custGeom>
                <a:avLst/>
                <a:gdLst>
                  <a:gd name="T0" fmla="*/ 0 w 34"/>
                  <a:gd name="T1" fmla="*/ 15 h 20"/>
                  <a:gd name="T2" fmla="*/ 29 w 34"/>
                  <a:gd name="T3" fmla="*/ 20 h 20"/>
                  <a:gd name="T4" fmla="*/ 34 w 34"/>
                  <a:gd name="T5" fmla="*/ 5 h 20"/>
                  <a:gd name="T6" fmla="*/ 5 w 34"/>
                  <a:gd name="T7" fmla="*/ 0 h 20"/>
                  <a:gd name="T8" fmla="*/ 0 w 34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29" y="20"/>
                    </a:lnTo>
                    <a:lnTo>
                      <a:pt x="34" y="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1296">
                <a:extLst>
                  <a:ext uri="{FF2B5EF4-FFF2-40B4-BE49-F238E27FC236}">
                    <a16:creationId xmlns:a16="http://schemas.microsoft.com/office/drawing/2014/main" id="{8A90D86A-4BA2-43CB-A7DB-3B4C1D447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024"/>
                <a:ext cx="30" cy="20"/>
              </a:xfrm>
              <a:custGeom>
                <a:avLst/>
                <a:gdLst>
                  <a:gd name="T0" fmla="*/ 0 w 30"/>
                  <a:gd name="T1" fmla="*/ 15 h 20"/>
                  <a:gd name="T2" fmla="*/ 25 w 30"/>
                  <a:gd name="T3" fmla="*/ 20 h 20"/>
                  <a:gd name="T4" fmla="*/ 30 w 30"/>
                  <a:gd name="T5" fmla="*/ 5 h 20"/>
                  <a:gd name="T6" fmla="*/ 5 w 30"/>
                  <a:gd name="T7" fmla="*/ 0 h 20"/>
                  <a:gd name="T8" fmla="*/ 0 w 30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15"/>
                    </a:moveTo>
                    <a:lnTo>
                      <a:pt x="25" y="20"/>
                    </a:lnTo>
                    <a:lnTo>
                      <a:pt x="30" y="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1297">
                <a:extLst>
                  <a:ext uri="{FF2B5EF4-FFF2-40B4-BE49-F238E27FC236}">
                    <a16:creationId xmlns:a16="http://schemas.microsoft.com/office/drawing/2014/main" id="{4CCD3984-18AA-4EA5-89E7-75CAD040C3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2" y="2044"/>
                <a:ext cx="35" cy="19"/>
              </a:xfrm>
              <a:custGeom>
                <a:avLst/>
                <a:gdLst>
                  <a:gd name="T0" fmla="*/ 0 w 35"/>
                  <a:gd name="T1" fmla="*/ 14 h 19"/>
                  <a:gd name="T2" fmla="*/ 30 w 35"/>
                  <a:gd name="T3" fmla="*/ 19 h 19"/>
                  <a:gd name="T4" fmla="*/ 35 w 35"/>
                  <a:gd name="T5" fmla="*/ 5 h 19"/>
                  <a:gd name="T6" fmla="*/ 5 w 35"/>
                  <a:gd name="T7" fmla="*/ 0 h 19"/>
                  <a:gd name="T8" fmla="*/ 0 w 35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0" y="14"/>
                    </a:moveTo>
                    <a:lnTo>
                      <a:pt x="30" y="19"/>
                    </a:lnTo>
                    <a:lnTo>
                      <a:pt x="35" y="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1298">
                <a:extLst>
                  <a:ext uri="{FF2B5EF4-FFF2-40B4-BE49-F238E27FC236}">
                    <a16:creationId xmlns:a16="http://schemas.microsoft.com/office/drawing/2014/main" id="{49FD5B17-E622-42BA-A250-B76CA7BD7F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1" y="2063"/>
                <a:ext cx="30" cy="25"/>
              </a:xfrm>
              <a:custGeom>
                <a:avLst/>
                <a:gdLst>
                  <a:gd name="T0" fmla="*/ 0 w 30"/>
                  <a:gd name="T1" fmla="*/ 15 h 25"/>
                  <a:gd name="T2" fmla="*/ 25 w 30"/>
                  <a:gd name="T3" fmla="*/ 25 h 25"/>
                  <a:gd name="T4" fmla="*/ 30 w 30"/>
                  <a:gd name="T5" fmla="*/ 10 h 25"/>
                  <a:gd name="T6" fmla="*/ 5 w 30"/>
                  <a:gd name="T7" fmla="*/ 0 h 25"/>
                  <a:gd name="T8" fmla="*/ 0 w 3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5">
                    <a:moveTo>
                      <a:pt x="0" y="15"/>
                    </a:moveTo>
                    <a:lnTo>
                      <a:pt x="25" y="25"/>
                    </a:lnTo>
                    <a:lnTo>
                      <a:pt x="3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299">
                <a:extLst>
                  <a:ext uri="{FF2B5EF4-FFF2-40B4-BE49-F238E27FC236}">
                    <a16:creationId xmlns:a16="http://schemas.microsoft.com/office/drawing/2014/main" id="{EB27AF36-E3DD-4414-BE0C-E44F6E0AB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5" y="2088"/>
                <a:ext cx="35" cy="20"/>
              </a:xfrm>
              <a:custGeom>
                <a:avLst/>
                <a:gdLst>
                  <a:gd name="T0" fmla="*/ 0 w 35"/>
                  <a:gd name="T1" fmla="*/ 15 h 20"/>
                  <a:gd name="T2" fmla="*/ 30 w 35"/>
                  <a:gd name="T3" fmla="*/ 20 h 20"/>
                  <a:gd name="T4" fmla="*/ 35 w 35"/>
                  <a:gd name="T5" fmla="*/ 5 h 20"/>
                  <a:gd name="T6" fmla="*/ 5 w 35"/>
                  <a:gd name="T7" fmla="*/ 0 h 20"/>
                  <a:gd name="T8" fmla="*/ 0 w 35"/>
                  <a:gd name="T9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20">
                    <a:moveTo>
                      <a:pt x="0" y="15"/>
                    </a:moveTo>
                    <a:lnTo>
                      <a:pt x="30" y="20"/>
                    </a:lnTo>
                    <a:lnTo>
                      <a:pt x="35" y="5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1300">
                <a:extLst>
                  <a:ext uri="{FF2B5EF4-FFF2-40B4-BE49-F238E27FC236}">
                    <a16:creationId xmlns:a16="http://schemas.microsoft.com/office/drawing/2014/main" id="{9A7E30AB-E0CC-4787-A4A4-69AA9DB37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083"/>
                <a:ext cx="39" cy="25"/>
              </a:xfrm>
              <a:custGeom>
                <a:avLst/>
                <a:gdLst>
                  <a:gd name="T0" fmla="*/ 0 w 39"/>
                  <a:gd name="T1" fmla="*/ 0 h 25"/>
                  <a:gd name="T2" fmla="*/ 20 w 39"/>
                  <a:gd name="T3" fmla="*/ 20 h 25"/>
                  <a:gd name="T4" fmla="*/ 39 w 39"/>
                  <a:gd name="T5" fmla="*/ 25 h 25"/>
                  <a:gd name="T6" fmla="*/ 20 w 39"/>
                  <a:gd name="T7" fmla="*/ 5 h 25"/>
                  <a:gd name="T8" fmla="*/ 0 w 3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0"/>
                    </a:moveTo>
                    <a:lnTo>
                      <a:pt x="20" y="20"/>
                    </a:lnTo>
                    <a:lnTo>
                      <a:pt x="39" y="25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1301">
                <a:extLst>
                  <a:ext uri="{FF2B5EF4-FFF2-40B4-BE49-F238E27FC236}">
                    <a16:creationId xmlns:a16="http://schemas.microsoft.com/office/drawing/2014/main" id="{6CB5E214-62EB-453F-8EFF-46E3AC7A6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9" y="2142"/>
                <a:ext cx="30" cy="40"/>
              </a:xfrm>
              <a:custGeom>
                <a:avLst/>
                <a:gdLst>
                  <a:gd name="T0" fmla="*/ 0 w 30"/>
                  <a:gd name="T1" fmla="*/ 20 h 40"/>
                  <a:gd name="T2" fmla="*/ 25 w 30"/>
                  <a:gd name="T3" fmla="*/ 40 h 40"/>
                  <a:gd name="T4" fmla="*/ 30 w 30"/>
                  <a:gd name="T5" fmla="*/ 20 h 40"/>
                  <a:gd name="T6" fmla="*/ 5 w 30"/>
                  <a:gd name="T7" fmla="*/ 0 h 40"/>
                  <a:gd name="T8" fmla="*/ 0 w 30"/>
                  <a:gd name="T9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40">
                    <a:moveTo>
                      <a:pt x="0" y="20"/>
                    </a:moveTo>
                    <a:lnTo>
                      <a:pt x="25" y="40"/>
                    </a:lnTo>
                    <a:lnTo>
                      <a:pt x="30" y="20"/>
                    </a:lnTo>
                    <a:lnTo>
                      <a:pt x="5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1302">
                <a:extLst>
                  <a:ext uri="{FF2B5EF4-FFF2-40B4-BE49-F238E27FC236}">
                    <a16:creationId xmlns:a16="http://schemas.microsoft.com/office/drawing/2014/main" id="{06A13B6D-1CC9-4AF8-BC2A-F2315383E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9" y="2212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19 w 39"/>
                  <a:gd name="T3" fmla="*/ 24 h 29"/>
                  <a:gd name="T4" fmla="*/ 39 w 39"/>
                  <a:gd name="T5" fmla="*/ 29 h 29"/>
                  <a:gd name="T6" fmla="*/ 19 w 39"/>
                  <a:gd name="T7" fmla="*/ 5 h 29"/>
                  <a:gd name="T8" fmla="*/ 0 w 3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19" y="24"/>
                    </a:lnTo>
                    <a:lnTo>
                      <a:pt x="39" y="29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1303">
                <a:extLst>
                  <a:ext uri="{FF2B5EF4-FFF2-40B4-BE49-F238E27FC236}">
                    <a16:creationId xmlns:a16="http://schemas.microsoft.com/office/drawing/2014/main" id="{3D5778D5-EE76-4022-82A4-A24EA0D74A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8" y="2276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20 w 39"/>
                  <a:gd name="T3" fmla="*/ 25 h 30"/>
                  <a:gd name="T4" fmla="*/ 39 w 39"/>
                  <a:gd name="T5" fmla="*/ 30 h 30"/>
                  <a:gd name="T6" fmla="*/ 20 w 39"/>
                  <a:gd name="T7" fmla="*/ 5 h 30"/>
                  <a:gd name="T8" fmla="*/ 0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0" y="0"/>
                    </a:moveTo>
                    <a:lnTo>
                      <a:pt x="20" y="25"/>
                    </a:lnTo>
                    <a:lnTo>
                      <a:pt x="39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1304">
                <a:extLst>
                  <a:ext uri="{FF2B5EF4-FFF2-40B4-BE49-F238E27FC236}">
                    <a16:creationId xmlns:a16="http://schemas.microsoft.com/office/drawing/2014/main" id="{09E5BD88-B013-4B66-BC72-07255DA3A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" y="2340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20 w 40"/>
                  <a:gd name="T3" fmla="*/ 25 h 30"/>
                  <a:gd name="T4" fmla="*/ 40 w 40"/>
                  <a:gd name="T5" fmla="*/ 30 h 30"/>
                  <a:gd name="T6" fmla="*/ 20 w 40"/>
                  <a:gd name="T7" fmla="*/ 5 h 30"/>
                  <a:gd name="T8" fmla="*/ 0 w 4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20" y="25"/>
                    </a:lnTo>
                    <a:lnTo>
                      <a:pt x="40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1305">
                <a:extLst>
                  <a:ext uri="{FF2B5EF4-FFF2-40B4-BE49-F238E27FC236}">
                    <a16:creationId xmlns:a16="http://schemas.microsoft.com/office/drawing/2014/main" id="{5DC2C6AF-A9F1-4D74-8E97-F983ED6C1D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" y="2409"/>
                <a:ext cx="39" cy="25"/>
              </a:xfrm>
              <a:custGeom>
                <a:avLst/>
                <a:gdLst>
                  <a:gd name="T0" fmla="*/ 0 w 39"/>
                  <a:gd name="T1" fmla="*/ 0 h 25"/>
                  <a:gd name="T2" fmla="*/ 19 w 39"/>
                  <a:gd name="T3" fmla="*/ 20 h 25"/>
                  <a:gd name="T4" fmla="*/ 39 w 39"/>
                  <a:gd name="T5" fmla="*/ 25 h 25"/>
                  <a:gd name="T6" fmla="*/ 19 w 39"/>
                  <a:gd name="T7" fmla="*/ 5 h 25"/>
                  <a:gd name="T8" fmla="*/ 0 w 3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0"/>
                    </a:moveTo>
                    <a:lnTo>
                      <a:pt x="19" y="20"/>
                    </a:lnTo>
                    <a:lnTo>
                      <a:pt x="39" y="25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Freeform 1306">
                <a:extLst>
                  <a:ext uri="{FF2B5EF4-FFF2-40B4-BE49-F238E27FC236}">
                    <a16:creationId xmlns:a16="http://schemas.microsoft.com/office/drawing/2014/main" id="{A05909F8-97C7-42C4-BB1E-21FDC5016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6" y="2474"/>
                <a:ext cx="39" cy="24"/>
              </a:xfrm>
              <a:custGeom>
                <a:avLst/>
                <a:gdLst>
                  <a:gd name="T0" fmla="*/ 0 w 39"/>
                  <a:gd name="T1" fmla="*/ 0 h 24"/>
                  <a:gd name="T2" fmla="*/ 20 w 39"/>
                  <a:gd name="T3" fmla="*/ 19 h 24"/>
                  <a:gd name="T4" fmla="*/ 39 w 39"/>
                  <a:gd name="T5" fmla="*/ 24 h 24"/>
                  <a:gd name="T6" fmla="*/ 20 w 39"/>
                  <a:gd name="T7" fmla="*/ 5 h 24"/>
                  <a:gd name="T8" fmla="*/ 0 w 39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4">
                    <a:moveTo>
                      <a:pt x="0" y="0"/>
                    </a:moveTo>
                    <a:lnTo>
                      <a:pt x="20" y="19"/>
                    </a:lnTo>
                    <a:lnTo>
                      <a:pt x="39" y="24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1307">
                <a:extLst>
                  <a:ext uri="{FF2B5EF4-FFF2-40B4-BE49-F238E27FC236}">
                    <a16:creationId xmlns:a16="http://schemas.microsoft.com/office/drawing/2014/main" id="{F3C2FA56-636A-4FE8-B68D-4B9E48266F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5" y="2538"/>
                <a:ext cx="40" cy="25"/>
              </a:xfrm>
              <a:custGeom>
                <a:avLst/>
                <a:gdLst>
                  <a:gd name="T0" fmla="*/ 0 w 40"/>
                  <a:gd name="T1" fmla="*/ 0 h 25"/>
                  <a:gd name="T2" fmla="*/ 20 w 40"/>
                  <a:gd name="T3" fmla="*/ 20 h 25"/>
                  <a:gd name="T4" fmla="*/ 40 w 40"/>
                  <a:gd name="T5" fmla="*/ 25 h 25"/>
                  <a:gd name="T6" fmla="*/ 20 w 40"/>
                  <a:gd name="T7" fmla="*/ 5 h 25"/>
                  <a:gd name="T8" fmla="*/ 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0" y="0"/>
                    </a:moveTo>
                    <a:lnTo>
                      <a:pt x="20" y="20"/>
                    </a:lnTo>
                    <a:lnTo>
                      <a:pt x="40" y="25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1308">
                <a:extLst>
                  <a:ext uri="{FF2B5EF4-FFF2-40B4-BE49-F238E27FC236}">
                    <a16:creationId xmlns:a16="http://schemas.microsoft.com/office/drawing/2014/main" id="{30FEB184-6363-4628-B94A-3982204F3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5" y="2602"/>
                <a:ext cx="39" cy="25"/>
              </a:xfrm>
              <a:custGeom>
                <a:avLst/>
                <a:gdLst>
                  <a:gd name="T0" fmla="*/ 0 w 39"/>
                  <a:gd name="T1" fmla="*/ 0 h 25"/>
                  <a:gd name="T2" fmla="*/ 19 w 39"/>
                  <a:gd name="T3" fmla="*/ 20 h 25"/>
                  <a:gd name="T4" fmla="*/ 39 w 39"/>
                  <a:gd name="T5" fmla="*/ 25 h 25"/>
                  <a:gd name="T6" fmla="*/ 19 w 39"/>
                  <a:gd name="T7" fmla="*/ 5 h 25"/>
                  <a:gd name="T8" fmla="*/ 0 w 3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0"/>
                    </a:moveTo>
                    <a:lnTo>
                      <a:pt x="19" y="20"/>
                    </a:lnTo>
                    <a:lnTo>
                      <a:pt x="39" y="25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Rectangle 1309">
                <a:extLst>
                  <a:ext uri="{FF2B5EF4-FFF2-40B4-BE49-F238E27FC236}">
                    <a16:creationId xmlns:a16="http://schemas.microsoft.com/office/drawing/2014/main" id="{5DEE6CF8-28C3-4A61-B5A3-085B14DB0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9" y="2642"/>
                <a:ext cx="30" cy="15"/>
              </a:xfrm>
              <a:prstGeom prst="rect">
                <a:avLst/>
              </a:pr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1310">
                <a:extLst>
                  <a:ext uri="{FF2B5EF4-FFF2-40B4-BE49-F238E27FC236}">
                    <a16:creationId xmlns:a16="http://schemas.microsoft.com/office/drawing/2014/main" id="{4AEC5C34-7146-4093-BB81-FB3474173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3" y="2647"/>
                <a:ext cx="35" cy="19"/>
              </a:xfrm>
              <a:custGeom>
                <a:avLst/>
                <a:gdLst>
                  <a:gd name="T0" fmla="*/ 0 w 35"/>
                  <a:gd name="T1" fmla="*/ 14 h 19"/>
                  <a:gd name="T2" fmla="*/ 30 w 35"/>
                  <a:gd name="T3" fmla="*/ 19 h 19"/>
                  <a:gd name="T4" fmla="*/ 35 w 35"/>
                  <a:gd name="T5" fmla="*/ 5 h 19"/>
                  <a:gd name="T6" fmla="*/ 5 w 35"/>
                  <a:gd name="T7" fmla="*/ 0 h 19"/>
                  <a:gd name="T8" fmla="*/ 0 w 35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0" y="14"/>
                    </a:moveTo>
                    <a:lnTo>
                      <a:pt x="30" y="19"/>
                    </a:lnTo>
                    <a:lnTo>
                      <a:pt x="35" y="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311">
                <a:extLst>
                  <a:ext uri="{FF2B5EF4-FFF2-40B4-BE49-F238E27FC236}">
                    <a16:creationId xmlns:a16="http://schemas.microsoft.com/office/drawing/2014/main" id="{59B6BCF6-31BE-4957-9769-113ABA869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2" y="2652"/>
                <a:ext cx="35" cy="19"/>
              </a:xfrm>
              <a:custGeom>
                <a:avLst/>
                <a:gdLst>
                  <a:gd name="T0" fmla="*/ 0 w 35"/>
                  <a:gd name="T1" fmla="*/ 14 h 19"/>
                  <a:gd name="T2" fmla="*/ 30 w 35"/>
                  <a:gd name="T3" fmla="*/ 19 h 19"/>
                  <a:gd name="T4" fmla="*/ 35 w 35"/>
                  <a:gd name="T5" fmla="*/ 5 h 19"/>
                  <a:gd name="T6" fmla="*/ 5 w 35"/>
                  <a:gd name="T7" fmla="*/ 0 h 19"/>
                  <a:gd name="T8" fmla="*/ 0 w 35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0" y="14"/>
                    </a:moveTo>
                    <a:lnTo>
                      <a:pt x="30" y="19"/>
                    </a:lnTo>
                    <a:lnTo>
                      <a:pt x="35" y="5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1312">
                <a:extLst>
                  <a:ext uri="{FF2B5EF4-FFF2-40B4-BE49-F238E27FC236}">
                    <a16:creationId xmlns:a16="http://schemas.microsoft.com/office/drawing/2014/main" id="{153DE261-D46C-4DA6-A1A6-6A67E2A72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657"/>
                <a:ext cx="35" cy="19"/>
              </a:xfrm>
              <a:custGeom>
                <a:avLst/>
                <a:gdLst>
                  <a:gd name="T0" fmla="*/ 0 w 35"/>
                  <a:gd name="T1" fmla="*/ 14 h 19"/>
                  <a:gd name="T2" fmla="*/ 30 w 35"/>
                  <a:gd name="T3" fmla="*/ 19 h 19"/>
                  <a:gd name="T4" fmla="*/ 35 w 35"/>
                  <a:gd name="T5" fmla="*/ 4 h 19"/>
                  <a:gd name="T6" fmla="*/ 5 w 35"/>
                  <a:gd name="T7" fmla="*/ 0 h 19"/>
                  <a:gd name="T8" fmla="*/ 0 w 35"/>
                  <a:gd name="T9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19">
                    <a:moveTo>
                      <a:pt x="0" y="14"/>
                    </a:moveTo>
                    <a:lnTo>
                      <a:pt x="30" y="19"/>
                    </a:lnTo>
                    <a:lnTo>
                      <a:pt x="35" y="4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Rectangle 1313">
                <a:extLst>
                  <a:ext uri="{FF2B5EF4-FFF2-40B4-BE49-F238E27FC236}">
                    <a16:creationId xmlns:a16="http://schemas.microsoft.com/office/drawing/2014/main" id="{51394DBC-4315-4F8B-A61D-5D6DBDC34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5" y="2666"/>
                <a:ext cx="30" cy="15"/>
              </a:xfrm>
              <a:prstGeom prst="rect">
                <a:avLst/>
              </a:pr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Rectangle 1314">
                <a:extLst>
                  <a:ext uri="{FF2B5EF4-FFF2-40B4-BE49-F238E27FC236}">
                    <a16:creationId xmlns:a16="http://schemas.microsoft.com/office/drawing/2014/main" id="{A283A75D-079B-4179-9D11-697F9CF8C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4" y="2671"/>
                <a:ext cx="30" cy="15"/>
              </a:xfrm>
              <a:prstGeom prst="rect">
                <a:avLst/>
              </a:pr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1315">
                <a:extLst>
                  <a:ext uri="{FF2B5EF4-FFF2-40B4-BE49-F238E27FC236}">
                    <a16:creationId xmlns:a16="http://schemas.microsoft.com/office/drawing/2014/main" id="{5B0568FD-93D2-459F-A5C6-E66EE3A0C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" y="2676"/>
                <a:ext cx="10" cy="15"/>
              </a:xfrm>
              <a:prstGeom prst="rect">
                <a:avLst/>
              </a:pr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1316">
                <a:extLst>
                  <a:ext uri="{FF2B5EF4-FFF2-40B4-BE49-F238E27FC236}">
                    <a16:creationId xmlns:a16="http://schemas.microsoft.com/office/drawing/2014/main" id="{340AB350-9E4A-4E9A-820B-4AEA1D6E9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666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20 w 40"/>
                  <a:gd name="T3" fmla="*/ 25 h 30"/>
                  <a:gd name="T4" fmla="*/ 40 w 40"/>
                  <a:gd name="T5" fmla="*/ 30 h 30"/>
                  <a:gd name="T6" fmla="*/ 20 w 40"/>
                  <a:gd name="T7" fmla="*/ 5 h 30"/>
                  <a:gd name="T8" fmla="*/ 0 w 4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20" y="25"/>
                    </a:lnTo>
                    <a:lnTo>
                      <a:pt x="40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Freeform 1317">
                <a:extLst>
                  <a:ext uri="{FF2B5EF4-FFF2-40B4-BE49-F238E27FC236}">
                    <a16:creationId xmlns:a16="http://schemas.microsoft.com/office/drawing/2014/main" id="{0DB13BAB-5505-412D-BA9C-5BDE1CE798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3" y="2736"/>
                <a:ext cx="39" cy="29"/>
              </a:xfrm>
              <a:custGeom>
                <a:avLst/>
                <a:gdLst>
                  <a:gd name="T0" fmla="*/ 0 w 39"/>
                  <a:gd name="T1" fmla="*/ 0 h 29"/>
                  <a:gd name="T2" fmla="*/ 19 w 39"/>
                  <a:gd name="T3" fmla="*/ 24 h 29"/>
                  <a:gd name="T4" fmla="*/ 39 w 39"/>
                  <a:gd name="T5" fmla="*/ 29 h 29"/>
                  <a:gd name="T6" fmla="*/ 19 w 39"/>
                  <a:gd name="T7" fmla="*/ 5 h 29"/>
                  <a:gd name="T8" fmla="*/ 0 w 39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9">
                    <a:moveTo>
                      <a:pt x="0" y="0"/>
                    </a:moveTo>
                    <a:lnTo>
                      <a:pt x="19" y="24"/>
                    </a:lnTo>
                    <a:lnTo>
                      <a:pt x="39" y="29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Freeform 1318">
                <a:extLst>
                  <a:ext uri="{FF2B5EF4-FFF2-40B4-BE49-F238E27FC236}">
                    <a16:creationId xmlns:a16="http://schemas.microsoft.com/office/drawing/2014/main" id="{A9CDC2C4-CDBD-499D-A044-F7F4C3A00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2" y="2805"/>
                <a:ext cx="35" cy="30"/>
              </a:xfrm>
              <a:custGeom>
                <a:avLst/>
                <a:gdLst>
                  <a:gd name="T0" fmla="*/ 0 w 35"/>
                  <a:gd name="T1" fmla="*/ 0 h 30"/>
                  <a:gd name="T2" fmla="*/ 15 w 35"/>
                  <a:gd name="T3" fmla="*/ 25 h 30"/>
                  <a:gd name="T4" fmla="*/ 35 w 35"/>
                  <a:gd name="T5" fmla="*/ 30 h 30"/>
                  <a:gd name="T6" fmla="*/ 20 w 35"/>
                  <a:gd name="T7" fmla="*/ 5 h 30"/>
                  <a:gd name="T8" fmla="*/ 0 w 35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0">
                    <a:moveTo>
                      <a:pt x="0" y="0"/>
                    </a:moveTo>
                    <a:lnTo>
                      <a:pt x="15" y="25"/>
                    </a:lnTo>
                    <a:lnTo>
                      <a:pt x="35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Freeform 1319">
                <a:extLst>
                  <a:ext uri="{FF2B5EF4-FFF2-40B4-BE49-F238E27FC236}">
                    <a16:creationId xmlns:a16="http://schemas.microsoft.com/office/drawing/2014/main" id="{00CD7DED-F50B-4B17-AEC0-8548EB2B8F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26" y="2874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20 w 40"/>
                  <a:gd name="T3" fmla="*/ 25 h 30"/>
                  <a:gd name="T4" fmla="*/ 40 w 40"/>
                  <a:gd name="T5" fmla="*/ 30 h 30"/>
                  <a:gd name="T6" fmla="*/ 20 w 40"/>
                  <a:gd name="T7" fmla="*/ 5 h 30"/>
                  <a:gd name="T8" fmla="*/ 0 w 4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20" y="25"/>
                    </a:lnTo>
                    <a:lnTo>
                      <a:pt x="40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Freeform 1320">
                <a:extLst>
                  <a:ext uri="{FF2B5EF4-FFF2-40B4-BE49-F238E27FC236}">
                    <a16:creationId xmlns:a16="http://schemas.microsoft.com/office/drawing/2014/main" id="{C086A037-B052-45D4-AED9-2542303620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1" y="2943"/>
                <a:ext cx="39" cy="30"/>
              </a:xfrm>
              <a:custGeom>
                <a:avLst/>
                <a:gdLst>
                  <a:gd name="T0" fmla="*/ 0 w 39"/>
                  <a:gd name="T1" fmla="*/ 0 h 30"/>
                  <a:gd name="T2" fmla="*/ 20 w 39"/>
                  <a:gd name="T3" fmla="*/ 25 h 30"/>
                  <a:gd name="T4" fmla="*/ 39 w 39"/>
                  <a:gd name="T5" fmla="*/ 30 h 30"/>
                  <a:gd name="T6" fmla="*/ 20 w 39"/>
                  <a:gd name="T7" fmla="*/ 5 h 30"/>
                  <a:gd name="T8" fmla="*/ 0 w 39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0">
                    <a:moveTo>
                      <a:pt x="0" y="0"/>
                    </a:moveTo>
                    <a:lnTo>
                      <a:pt x="20" y="25"/>
                    </a:lnTo>
                    <a:lnTo>
                      <a:pt x="39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Freeform 1321">
                <a:extLst>
                  <a:ext uri="{FF2B5EF4-FFF2-40B4-BE49-F238E27FC236}">
                    <a16:creationId xmlns:a16="http://schemas.microsoft.com/office/drawing/2014/main" id="{86BAA3DF-64DA-4D42-A926-2DA5262E75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35" y="3012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20 w 40"/>
                  <a:gd name="T3" fmla="*/ 25 h 30"/>
                  <a:gd name="T4" fmla="*/ 40 w 40"/>
                  <a:gd name="T5" fmla="*/ 30 h 30"/>
                  <a:gd name="T6" fmla="*/ 20 w 40"/>
                  <a:gd name="T7" fmla="*/ 5 h 30"/>
                  <a:gd name="T8" fmla="*/ 0 w 4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20" y="25"/>
                    </a:lnTo>
                    <a:lnTo>
                      <a:pt x="40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Freeform 1322">
                <a:extLst>
                  <a:ext uri="{FF2B5EF4-FFF2-40B4-BE49-F238E27FC236}">
                    <a16:creationId xmlns:a16="http://schemas.microsoft.com/office/drawing/2014/main" id="{FDB575C3-7646-4193-90CD-20A117B26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5" y="3082"/>
                <a:ext cx="34" cy="29"/>
              </a:xfrm>
              <a:custGeom>
                <a:avLst/>
                <a:gdLst>
                  <a:gd name="T0" fmla="*/ 0 w 34"/>
                  <a:gd name="T1" fmla="*/ 0 h 29"/>
                  <a:gd name="T2" fmla="*/ 14 w 34"/>
                  <a:gd name="T3" fmla="*/ 24 h 29"/>
                  <a:gd name="T4" fmla="*/ 34 w 34"/>
                  <a:gd name="T5" fmla="*/ 29 h 29"/>
                  <a:gd name="T6" fmla="*/ 19 w 34"/>
                  <a:gd name="T7" fmla="*/ 5 h 29"/>
                  <a:gd name="T8" fmla="*/ 0 w 34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9">
                    <a:moveTo>
                      <a:pt x="0" y="0"/>
                    </a:moveTo>
                    <a:lnTo>
                      <a:pt x="14" y="24"/>
                    </a:lnTo>
                    <a:lnTo>
                      <a:pt x="34" y="29"/>
                    </a:lnTo>
                    <a:lnTo>
                      <a:pt x="19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Freeform 1323">
                <a:extLst>
                  <a:ext uri="{FF2B5EF4-FFF2-40B4-BE49-F238E27FC236}">
                    <a16:creationId xmlns:a16="http://schemas.microsoft.com/office/drawing/2014/main" id="{8CCE4A11-E51F-46D3-ABD5-AA300EC6A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9" y="3151"/>
                <a:ext cx="40" cy="30"/>
              </a:xfrm>
              <a:custGeom>
                <a:avLst/>
                <a:gdLst>
                  <a:gd name="T0" fmla="*/ 0 w 40"/>
                  <a:gd name="T1" fmla="*/ 0 h 30"/>
                  <a:gd name="T2" fmla="*/ 20 w 40"/>
                  <a:gd name="T3" fmla="*/ 25 h 30"/>
                  <a:gd name="T4" fmla="*/ 40 w 40"/>
                  <a:gd name="T5" fmla="*/ 30 h 30"/>
                  <a:gd name="T6" fmla="*/ 20 w 40"/>
                  <a:gd name="T7" fmla="*/ 5 h 30"/>
                  <a:gd name="T8" fmla="*/ 0 w 40"/>
                  <a:gd name="T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0">
                    <a:moveTo>
                      <a:pt x="0" y="0"/>
                    </a:moveTo>
                    <a:lnTo>
                      <a:pt x="20" y="25"/>
                    </a:lnTo>
                    <a:lnTo>
                      <a:pt x="40" y="30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Freeform 1324">
                <a:extLst>
                  <a:ext uri="{FF2B5EF4-FFF2-40B4-BE49-F238E27FC236}">
                    <a16:creationId xmlns:a16="http://schemas.microsoft.com/office/drawing/2014/main" id="{190BFD64-0AA7-4041-997D-70D0E438B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3" y="3225"/>
                <a:ext cx="40" cy="25"/>
              </a:xfrm>
              <a:custGeom>
                <a:avLst/>
                <a:gdLst>
                  <a:gd name="T0" fmla="*/ 0 w 40"/>
                  <a:gd name="T1" fmla="*/ 0 h 25"/>
                  <a:gd name="T2" fmla="*/ 20 w 40"/>
                  <a:gd name="T3" fmla="*/ 20 h 25"/>
                  <a:gd name="T4" fmla="*/ 40 w 40"/>
                  <a:gd name="T5" fmla="*/ 25 h 25"/>
                  <a:gd name="T6" fmla="*/ 20 w 40"/>
                  <a:gd name="T7" fmla="*/ 5 h 25"/>
                  <a:gd name="T8" fmla="*/ 0 w 40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25">
                    <a:moveTo>
                      <a:pt x="0" y="0"/>
                    </a:moveTo>
                    <a:lnTo>
                      <a:pt x="20" y="20"/>
                    </a:lnTo>
                    <a:lnTo>
                      <a:pt x="40" y="25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Freeform 1325">
                <a:extLst>
                  <a:ext uri="{FF2B5EF4-FFF2-40B4-BE49-F238E27FC236}">
                    <a16:creationId xmlns:a16="http://schemas.microsoft.com/office/drawing/2014/main" id="{296E3DE9-5232-42E1-907F-D551D96F2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8" y="3294"/>
                <a:ext cx="39" cy="25"/>
              </a:xfrm>
              <a:custGeom>
                <a:avLst/>
                <a:gdLst>
                  <a:gd name="T0" fmla="*/ 0 w 39"/>
                  <a:gd name="T1" fmla="*/ 0 h 25"/>
                  <a:gd name="T2" fmla="*/ 20 w 39"/>
                  <a:gd name="T3" fmla="*/ 20 h 25"/>
                  <a:gd name="T4" fmla="*/ 39 w 39"/>
                  <a:gd name="T5" fmla="*/ 25 h 25"/>
                  <a:gd name="T6" fmla="*/ 20 w 39"/>
                  <a:gd name="T7" fmla="*/ 5 h 25"/>
                  <a:gd name="T8" fmla="*/ 0 w 39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25">
                    <a:moveTo>
                      <a:pt x="0" y="0"/>
                    </a:moveTo>
                    <a:lnTo>
                      <a:pt x="20" y="20"/>
                    </a:lnTo>
                    <a:lnTo>
                      <a:pt x="39" y="25"/>
                    </a:lnTo>
                    <a:lnTo>
                      <a:pt x="2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Freeform 1326">
                <a:extLst>
                  <a:ext uri="{FF2B5EF4-FFF2-40B4-BE49-F238E27FC236}">
                    <a16:creationId xmlns:a16="http://schemas.microsoft.com/office/drawing/2014/main" id="{8B303443-73DD-4A8B-B916-3BF1F5546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2" y="1337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5 h 19"/>
                  <a:gd name="T4" fmla="*/ 30 w 30"/>
                  <a:gd name="T5" fmla="*/ 19 h 19"/>
                  <a:gd name="T6" fmla="*/ 15 w 30"/>
                  <a:gd name="T7" fmla="*/ 5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5"/>
                    </a:lnTo>
                    <a:lnTo>
                      <a:pt x="30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Freeform 1327">
                <a:extLst>
                  <a:ext uri="{FF2B5EF4-FFF2-40B4-BE49-F238E27FC236}">
                    <a16:creationId xmlns:a16="http://schemas.microsoft.com/office/drawing/2014/main" id="{3DDE562F-5408-431F-9AB9-2A8163FAB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7" y="1376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Freeform 1328">
                <a:extLst>
                  <a:ext uri="{FF2B5EF4-FFF2-40B4-BE49-F238E27FC236}">
                    <a16:creationId xmlns:a16="http://schemas.microsoft.com/office/drawing/2014/main" id="{F524044E-2BB5-4E25-8365-0119E5C82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1" y="1416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Freeform 1329">
                <a:extLst>
                  <a:ext uri="{FF2B5EF4-FFF2-40B4-BE49-F238E27FC236}">
                    <a16:creationId xmlns:a16="http://schemas.microsoft.com/office/drawing/2014/main" id="{9D3A4E6A-8D69-4CD8-9DCC-9D6EEB339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6" y="1455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15 h 20"/>
                  <a:gd name="T4" fmla="*/ 29 w 29"/>
                  <a:gd name="T5" fmla="*/ 20 h 20"/>
                  <a:gd name="T6" fmla="*/ 15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15"/>
                    </a:lnTo>
                    <a:lnTo>
                      <a:pt x="29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Freeform 1330">
                <a:extLst>
                  <a:ext uri="{FF2B5EF4-FFF2-40B4-BE49-F238E27FC236}">
                    <a16:creationId xmlns:a16="http://schemas.microsoft.com/office/drawing/2014/main" id="{A440DBFA-6ACE-4963-900B-4CA62880E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0" y="1495"/>
                <a:ext cx="25" cy="20"/>
              </a:xfrm>
              <a:custGeom>
                <a:avLst/>
                <a:gdLst>
                  <a:gd name="T0" fmla="*/ 0 w 25"/>
                  <a:gd name="T1" fmla="*/ 0 h 20"/>
                  <a:gd name="T2" fmla="*/ 10 w 25"/>
                  <a:gd name="T3" fmla="*/ 15 h 20"/>
                  <a:gd name="T4" fmla="*/ 25 w 25"/>
                  <a:gd name="T5" fmla="*/ 20 h 20"/>
                  <a:gd name="T6" fmla="*/ 15 w 25"/>
                  <a:gd name="T7" fmla="*/ 5 h 20"/>
                  <a:gd name="T8" fmla="*/ 0 w 25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0"/>
                    </a:moveTo>
                    <a:lnTo>
                      <a:pt x="10" y="15"/>
                    </a:lnTo>
                    <a:lnTo>
                      <a:pt x="25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Freeform 1331">
                <a:extLst>
                  <a:ext uri="{FF2B5EF4-FFF2-40B4-BE49-F238E27FC236}">
                    <a16:creationId xmlns:a16="http://schemas.microsoft.com/office/drawing/2014/main" id="{1D6C2190-789D-4B26-A80E-7A7FCB132B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" y="153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Freeform 1332">
                <a:extLst>
                  <a:ext uri="{FF2B5EF4-FFF2-40B4-BE49-F238E27FC236}">
                    <a16:creationId xmlns:a16="http://schemas.microsoft.com/office/drawing/2014/main" id="{E6947A53-57B9-4CE1-9462-961A4C301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1574"/>
                <a:ext cx="30" cy="20"/>
              </a:xfrm>
              <a:custGeom>
                <a:avLst/>
                <a:gdLst>
                  <a:gd name="T0" fmla="*/ 0 w 30"/>
                  <a:gd name="T1" fmla="*/ 0 h 20"/>
                  <a:gd name="T2" fmla="*/ 15 w 30"/>
                  <a:gd name="T3" fmla="*/ 15 h 20"/>
                  <a:gd name="T4" fmla="*/ 30 w 30"/>
                  <a:gd name="T5" fmla="*/ 20 h 20"/>
                  <a:gd name="T6" fmla="*/ 15 w 30"/>
                  <a:gd name="T7" fmla="*/ 5 h 20"/>
                  <a:gd name="T8" fmla="*/ 0 w 30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0">
                    <a:moveTo>
                      <a:pt x="0" y="0"/>
                    </a:moveTo>
                    <a:lnTo>
                      <a:pt x="15" y="15"/>
                    </a:lnTo>
                    <a:lnTo>
                      <a:pt x="30" y="20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Freeform 1333">
                <a:extLst>
                  <a:ext uri="{FF2B5EF4-FFF2-40B4-BE49-F238E27FC236}">
                    <a16:creationId xmlns:a16="http://schemas.microsoft.com/office/drawing/2014/main" id="{EAD4BE78-9567-4E92-96CA-5EB097A74F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" y="1618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Freeform 1334">
                <a:extLst>
                  <a:ext uri="{FF2B5EF4-FFF2-40B4-BE49-F238E27FC236}">
                    <a16:creationId xmlns:a16="http://schemas.microsoft.com/office/drawing/2014/main" id="{AEEBCD4C-ABF1-498F-A2A3-2430A0070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3" y="1658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Freeform 1335">
                <a:extLst>
                  <a:ext uri="{FF2B5EF4-FFF2-40B4-BE49-F238E27FC236}">
                    <a16:creationId xmlns:a16="http://schemas.microsoft.com/office/drawing/2014/main" id="{B27E94D1-F8E7-49C3-83C1-BAFBDA5D5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8" y="1698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Freeform 1336">
                <a:extLst>
                  <a:ext uri="{FF2B5EF4-FFF2-40B4-BE49-F238E27FC236}">
                    <a16:creationId xmlns:a16="http://schemas.microsoft.com/office/drawing/2014/main" id="{E0EC46D5-7A9C-42E6-AC0C-C9212B1B2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737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Freeform 1337">
                <a:extLst>
                  <a:ext uri="{FF2B5EF4-FFF2-40B4-BE49-F238E27FC236}">
                    <a16:creationId xmlns:a16="http://schemas.microsoft.com/office/drawing/2014/main" id="{DC5E0993-04C8-41D4-BA0C-B50DC0DC99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1777"/>
                <a:ext cx="30" cy="19"/>
              </a:xfrm>
              <a:custGeom>
                <a:avLst/>
                <a:gdLst>
                  <a:gd name="T0" fmla="*/ 0 w 30"/>
                  <a:gd name="T1" fmla="*/ 0 h 19"/>
                  <a:gd name="T2" fmla="*/ 15 w 30"/>
                  <a:gd name="T3" fmla="*/ 14 h 19"/>
                  <a:gd name="T4" fmla="*/ 30 w 30"/>
                  <a:gd name="T5" fmla="*/ 19 h 19"/>
                  <a:gd name="T6" fmla="*/ 15 w 30"/>
                  <a:gd name="T7" fmla="*/ 5 h 19"/>
                  <a:gd name="T8" fmla="*/ 0 w 30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19">
                    <a:moveTo>
                      <a:pt x="0" y="0"/>
                    </a:moveTo>
                    <a:lnTo>
                      <a:pt x="15" y="14"/>
                    </a:lnTo>
                    <a:lnTo>
                      <a:pt x="30" y="19"/>
                    </a:lnTo>
                    <a:lnTo>
                      <a:pt x="15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Freeform 1338">
                <a:extLst>
                  <a:ext uri="{FF2B5EF4-FFF2-40B4-BE49-F238E27FC236}">
                    <a16:creationId xmlns:a16="http://schemas.microsoft.com/office/drawing/2014/main" id="{7F4D6779-6835-4BA1-A903-59EE0B6C98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816"/>
                <a:ext cx="29" cy="20"/>
              </a:xfrm>
              <a:custGeom>
                <a:avLst/>
                <a:gdLst>
                  <a:gd name="T0" fmla="*/ 0 w 29"/>
                  <a:gd name="T1" fmla="*/ 0 h 20"/>
                  <a:gd name="T2" fmla="*/ 14 w 29"/>
                  <a:gd name="T3" fmla="*/ 15 h 20"/>
                  <a:gd name="T4" fmla="*/ 29 w 29"/>
                  <a:gd name="T5" fmla="*/ 20 h 20"/>
                  <a:gd name="T6" fmla="*/ 14 w 29"/>
                  <a:gd name="T7" fmla="*/ 5 h 20"/>
                  <a:gd name="T8" fmla="*/ 0 w 29"/>
                  <a:gd name="T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4" y="15"/>
                    </a:lnTo>
                    <a:lnTo>
                      <a:pt x="29" y="20"/>
                    </a:lnTo>
                    <a:lnTo>
                      <a:pt x="14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Rectangle 1339">
                <a:extLst>
                  <a:ext uri="{FF2B5EF4-FFF2-40B4-BE49-F238E27FC236}">
                    <a16:creationId xmlns:a16="http://schemas.microsoft.com/office/drawing/2014/main" id="{D5CF0433-8132-4584-8FD5-4831D564C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" y="1836"/>
                <a:ext cx="20" cy="1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Freeform 1340">
                <a:extLst>
                  <a:ext uri="{FF2B5EF4-FFF2-40B4-BE49-F238E27FC236}">
                    <a16:creationId xmlns:a16="http://schemas.microsoft.com/office/drawing/2014/main" id="{ACA56F4C-2D71-48F1-A478-E527036D5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841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Rectangle 1341">
                <a:extLst>
                  <a:ext uri="{FF2B5EF4-FFF2-40B4-BE49-F238E27FC236}">
                    <a16:creationId xmlns:a16="http://schemas.microsoft.com/office/drawing/2014/main" id="{89D9FA9A-1A50-4890-A2EF-D741A4FCA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" y="1851"/>
                <a:ext cx="20" cy="1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1342">
                <a:extLst>
                  <a:ext uri="{FF2B5EF4-FFF2-40B4-BE49-F238E27FC236}">
                    <a16:creationId xmlns:a16="http://schemas.microsoft.com/office/drawing/2014/main" id="{E8E4BCD1-8BF3-4C7D-926E-62A8BFEC2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9" y="1856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Rectangle 1343">
                <a:extLst>
                  <a:ext uri="{FF2B5EF4-FFF2-40B4-BE49-F238E27FC236}">
                    <a16:creationId xmlns:a16="http://schemas.microsoft.com/office/drawing/2014/main" id="{652618DB-622E-4D56-A533-B1A1255A8D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" y="1866"/>
                <a:ext cx="20" cy="1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Freeform 1344">
                <a:extLst>
                  <a:ext uri="{FF2B5EF4-FFF2-40B4-BE49-F238E27FC236}">
                    <a16:creationId xmlns:a16="http://schemas.microsoft.com/office/drawing/2014/main" id="{183A6A4B-545F-4648-8A69-69B8F4E5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871"/>
                <a:ext cx="25" cy="14"/>
              </a:xfrm>
              <a:custGeom>
                <a:avLst/>
                <a:gdLst>
                  <a:gd name="T0" fmla="*/ 0 w 25"/>
                  <a:gd name="T1" fmla="*/ 9 h 14"/>
                  <a:gd name="T2" fmla="*/ 20 w 25"/>
                  <a:gd name="T3" fmla="*/ 14 h 14"/>
                  <a:gd name="T4" fmla="*/ 25 w 25"/>
                  <a:gd name="T5" fmla="*/ 5 h 14"/>
                  <a:gd name="T6" fmla="*/ 5 w 25"/>
                  <a:gd name="T7" fmla="*/ 0 h 14"/>
                  <a:gd name="T8" fmla="*/ 0 w 25"/>
                  <a:gd name="T9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4">
                    <a:moveTo>
                      <a:pt x="0" y="9"/>
                    </a:moveTo>
                    <a:lnTo>
                      <a:pt x="20" y="14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Rectangle 1345">
                <a:extLst>
                  <a:ext uri="{FF2B5EF4-FFF2-40B4-BE49-F238E27FC236}">
                    <a16:creationId xmlns:a16="http://schemas.microsoft.com/office/drawing/2014/main" id="{587C2024-4BB7-4E77-A760-1CC76B6A4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" y="1880"/>
                <a:ext cx="19" cy="1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Rectangle 1346">
                <a:extLst>
                  <a:ext uri="{FF2B5EF4-FFF2-40B4-BE49-F238E27FC236}">
                    <a16:creationId xmlns:a16="http://schemas.microsoft.com/office/drawing/2014/main" id="{33852F4A-E29E-4F8B-A095-277CB71B4F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2" y="1885"/>
                <a:ext cx="20" cy="1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Freeform 1347">
                <a:extLst>
                  <a:ext uri="{FF2B5EF4-FFF2-40B4-BE49-F238E27FC236}">
                    <a16:creationId xmlns:a16="http://schemas.microsoft.com/office/drawing/2014/main" id="{655FFD19-A5AA-4F0B-8760-23338A5E44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86" y="1890"/>
                <a:ext cx="25" cy="15"/>
              </a:xfrm>
              <a:custGeom>
                <a:avLst/>
                <a:gdLst>
                  <a:gd name="T0" fmla="*/ 0 w 25"/>
                  <a:gd name="T1" fmla="*/ 10 h 15"/>
                  <a:gd name="T2" fmla="*/ 20 w 25"/>
                  <a:gd name="T3" fmla="*/ 15 h 15"/>
                  <a:gd name="T4" fmla="*/ 25 w 25"/>
                  <a:gd name="T5" fmla="*/ 5 h 15"/>
                  <a:gd name="T6" fmla="*/ 5 w 25"/>
                  <a:gd name="T7" fmla="*/ 0 h 15"/>
                  <a:gd name="T8" fmla="*/ 0 w 25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5">
                    <a:moveTo>
                      <a:pt x="0" y="10"/>
                    </a:moveTo>
                    <a:lnTo>
                      <a:pt x="20" y="15"/>
                    </a:lnTo>
                    <a:lnTo>
                      <a:pt x="25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Rectangle 1348">
                <a:extLst>
                  <a:ext uri="{FF2B5EF4-FFF2-40B4-BE49-F238E27FC236}">
                    <a16:creationId xmlns:a16="http://schemas.microsoft.com/office/drawing/2014/main" id="{30E5910C-B353-4ED5-A286-F10E08C65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1" y="1900"/>
                <a:ext cx="9" cy="10"/>
              </a:xfrm>
              <a:prstGeom prst="rect">
                <a:avLst/>
              </a:pr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Freeform 1349">
                <a:extLst>
                  <a:ext uri="{FF2B5EF4-FFF2-40B4-BE49-F238E27FC236}">
                    <a16:creationId xmlns:a16="http://schemas.microsoft.com/office/drawing/2014/main" id="{1E077F0A-9104-4D1D-A2FE-9A4F6DE812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6" y="1900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Freeform 1350">
                <a:extLst>
                  <a:ext uri="{FF2B5EF4-FFF2-40B4-BE49-F238E27FC236}">
                    <a16:creationId xmlns:a16="http://schemas.microsoft.com/office/drawing/2014/main" id="{4CAC103E-C33A-40D3-8B7B-2847801F5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0" y="1930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Freeform 1351">
                <a:extLst>
                  <a:ext uri="{FF2B5EF4-FFF2-40B4-BE49-F238E27FC236}">
                    <a16:creationId xmlns:a16="http://schemas.microsoft.com/office/drawing/2014/main" id="{60B6D9A6-6CC0-4B2B-A804-36220EE8E8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0" y="1960"/>
                <a:ext cx="24" cy="19"/>
              </a:xfrm>
              <a:custGeom>
                <a:avLst/>
                <a:gdLst>
                  <a:gd name="T0" fmla="*/ 0 w 24"/>
                  <a:gd name="T1" fmla="*/ 9 h 19"/>
                  <a:gd name="T2" fmla="*/ 19 w 24"/>
                  <a:gd name="T3" fmla="*/ 19 h 19"/>
                  <a:gd name="T4" fmla="*/ 24 w 24"/>
                  <a:gd name="T5" fmla="*/ 9 h 19"/>
                  <a:gd name="T6" fmla="*/ 4 w 24"/>
                  <a:gd name="T7" fmla="*/ 0 h 19"/>
                  <a:gd name="T8" fmla="*/ 0 w 24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19">
                    <a:moveTo>
                      <a:pt x="0" y="9"/>
                    </a:moveTo>
                    <a:lnTo>
                      <a:pt x="19" y="19"/>
                    </a:lnTo>
                    <a:lnTo>
                      <a:pt x="24" y="9"/>
                    </a:lnTo>
                    <a:lnTo>
                      <a:pt x="4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Freeform 1352">
                <a:extLst>
                  <a:ext uri="{FF2B5EF4-FFF2-40B4-BE49-F238E27FC236}">
                    <a16:creationId xmlns:a16="http://schemas.microsoft.com/office/drawing/2014/main" id="{1228D218-15C4-4A18-9AD5-D16E55D00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4" y="1984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Freeform 1353">
                <a:extLst>
                  <a:ext uri="{FF2B5EF4-FFF2-40B4-BE49-F238E27FC236}">
                    <a16:creationId xmlns:a16="http://schemas.microsoft.com/office/drawing/2014/main" id="{E7FE434A-5AF8-47F1-B2FE-68669E8DB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3" y="2014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Freeform 1354">
                <a:extLst>
                  <a:ext uri="{FF2B5EF4-FFF2-40B4-BE49-F238E27FC236}">
                    <a16:creationId xmlns:a16="http://schemas.microsoft.com/office/drawing/2014/main" id="{A9C4BB99-4E57-40C6-95B7-9D693ABFD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8" y="2044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Freeform 1355">
                <a:extLst>
                  <a:ext uri="{FF2B5EF4-FFF2-40B4-BE49-F238E27FC236}">
                    <a16:creationId xmlns:a16="http://schemas.microsoft.com/office/drawing/2014/main" id="{121237AB-DA0E-4BBE-B0B5-33C607583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7" y="2073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Freeform 1356">
                <a:extLst>
                  <a:ext uri="{FF2B5EF4-FFF2-40B4-BE49-F238E27FC236}">
                    <a16:creationId xmlns:a16="http://schemas.microsoft.com/office/drawing/2014/main" id="{66FC55ED-7CE3-45E2-8617-3C42B2CB7D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12" y="2103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Freeform 1357">
                <a:extLst>
                  <a:ext uri="{FF2B5EF4-FFF2-40B4-BE49-F238E27FC236}">
                    <a16:creationId xmlns:a16="http://schemas.microsoft.com/office/drawing/2014/main" id="{DEE8C0E3-4C3D-41D4-A436-2ADD85CD1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6" y="2128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Freeform 1358">
                <a:extLst>
                  <a:ext uri="{FF2B5EF4-FFF2-40B4-BE49-F238E27FC236}">
                    <a16:creationId xmlns:a16="http://schemas.microsoft.com/office/drawing/2014/main" id="{B864F655-DAB2-480C-B17C-F3B02AB80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6" y="2157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Freeform 1359">
                <a:extLst>
                  <a:ext uri="{FF2B5EF4-FFF2-40B4-BE49-F238E27FC236}">
                    <a16:creationId xmlns:a16="http://schemas.microsoft.com/office/drawing/2014/main" id="{E9275EF4-DA78-4245-8959-B428118E2B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87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Freeform 1360">
                <a:extLst>
                  <a:ext uri="{FF2B5EF4-FFF2-40B4-BE49-F238E27FC236}">
                    <a16:creationId xmlns:a16="http://schemas.microsoft.com/office/drawing/2014/main" id="{858119D1-A33A-4C64-9BFF-D471D710DA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5" y="220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Freeform 1361">
                <a:extLst>
                  <a:ext uri="{FF2B5EF4-FFF2-40B4-BE49-F238E27FC236}">
                    <a16:creationId xmlns:a16="http://schemas.microsoft.com/office/drawing/2014/main" id="{1C76002C-648C-4997-8739-C930FE3D4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39" y="2231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Freeform 1362">
                <a:extLst>
                  <a:ext uri="{FF2B5EF4-FFF2-40B4-BE49-F238E27FC236}">
                    <a16:creationId xmlns:a16="http://schemas.microsoft.com/office/drawing/2014/main" id="{92479972-DACA-4AE4-B753-E55AA9CDC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9" y="2256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20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Freeform 1363">
                <a:extLst>
                  <a:ext uri="{FF2B5EF4-FFF2-40B4-BE49-F238E27FC236}">
                    <a16:creationId xmlns:a16="http://schemas.microsoft.com/office/drawing/2014/main" id="{DC8E914D-0AFB-4524-83C9-43ECE71B36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" y="2286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Freeform 1364">
                <a:extLst>
                  <a:ext uri="{FF2B5EF4-FFF2-40B4-BE49-F238E27FC236}">
                    <a16:creationId xmlns:a16="http://schemas.microsoft.com/office/drawing/2014/main" id="{F23AE875-E641-4755-8150-C95D99E8C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3" y="2315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Freeform 1365">
                <a:extLst>
                  <a:ext uri="{FF2B5EF4-FFF2-40B4-BE49-F238E27FC236}">
                    <a16:creationId xmlns:a16="http://schemas.microsoft.com/office/drawing/2014/main" id="{4C107415-1CCA-4CB5-867F-F0FCF0B8C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7" y="2345"/>
                <a:ext cx="20" cy="15"/>
              </a:xfrm>
              <a:custGeom>
                <a:avLst/>
                <a:gdLst>
                  <a:gd name="T0" fmla="*/ 0 w 20"/>
                  <a:gd name="T1" fmla="*/ 10 h 15"/>
                  <a:gd name="T2" fmla="*/ 15 w 20"/>
                  <a:gd name="T3" fmla="*/ 15 h 15"/>
                  <a:gd name="T4" fmla="*/ 20 w 20"/>
                  <a:gd name="T5" fmla="*/ 5 h 15"/>
                  <a:gd name="T6" fmla="*/ 5 w 20"/>
                  <a:gd name="T7" fmla="*/ 0 h 15"/>
                  <a:gd name="T8" fmla="*/ 0 w 20"/>
                  <a:gd name="T9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15">
                    <a:moveTo>
                      <a:pt x="0" y="10"/>
                    </a:moveTo>
                    <a:lnTo>
                      <a:pt x="15" y="15"/>
                    </a:lnTo>
                    <a:lnTo>
                      <a:pt x="20" y="5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Freeform 1366">
                <a:extLst>
                  <a:ext uri="{FF2B5EF4-FFF2-40B4-BE49-F238E27FC236}">
                    <a16:creationId xmlns:a16="http://schemas.microsoft.com/office/drawing/2014/main" id="{01615D59-08E5-49D7-84DC-3442BCAA4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6" y="2370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Freeform 1367">
                <a:extLst>
                  <a:ext uri="{FF2B5EF4-FFF2-40B4-BE49-F238E27FC236}">
                    <a16:creationId xmlns:a16="http://schemas.microsoft.com/office/drawing/2014/main" id="{60ABB35F-6B72-4DB5-8EDF-D4157258E1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1" y="2400"/>
                <a:ext cx="25" cy="19"/>
              </a:xfrm>
              <a:custGeom>
                <a:avLst/>
                <a:gdLst>
                  <a:gd name="T0" fmla="*/ 0 w 25"/>
                  <a:gd name="T1" fmla="*/ 9 h 19"/>
                  <a:gd name="T2" fmla="*/ 20 w 25"/>
                  <a:gd name="T3" fmla="*/ 19 h 19"/>
                  <a:gd name="T4" fmla="*/ 25 w 25"/>
                  <a:gd name="T5" fmla="*/ 9 h 19"/>
                  <a:gd name="T6" fmla="*/ 5 w 25"/>
                  <a:gd name="T7" fmla="*/ 0 h 19"/>
                  <a:gd name="T8" fmla="*/ 0 w 25"/>
                  <a:gd name="T9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19">
                    <a:moveTo>
                      <a:pt x="0" y="9"/>
                    </a:moveTo>
                    <a:lnTo>
                      <a:pt x="20" y="19"/>
                    </a:lnTo>
                    <a:lnTo>
                      <a:pt x="25" y="9"/>
                    </a:lnTo>
                    <a:lnTo>
                      <a:pt x="5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Freeform 1368">
                <a:extLst>
                  <a:ext uri="{FF2B5EF4-FFF2-40B4-BE49-F238E27FC236}">
                    <a16:creationId xmlns:a16="http://schemas.microsoft.com/office/drawing/2014/main" id="{83C6577C-C1D9-427F-B493-62CC9E1ED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5" y="242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Freeform 1369">
                <a:extLst>
                  <a:ext uri="{FF2B5EF4-FFF2-40B4-BE49-F238E27FC236}">
                    <a16:creationId xmlns:a16="http://schemas.microsoft.com/office/drawing/2014/main" id="{D8D5FDB0-20E1-4A1A-9EE9-B4CCA99AF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5" y="2454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Freeform 1370">
                <a:extLst>
                  <a:ext uri="{FF2B5EF4-FFF2-40B4-BE49-F238E27FC236}">
                    <a16:creationId xmlns:a16="http://schemas.microsoft.com/office/drawing/2014/main" id="{1CC78405-7595-41A6-8969-AF06CB69A3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84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Freeform 1371">
                <a:extLst>
                  <a:ext uri="{FF2B5EF4-FFF2-40B4-BE49-F238E27FC236}">
                    <a16:creationId xmlns:a16="http://schemas.microsoft.com/office/drawing/2014/main" id="{332ABF20-75DF-4655-A51A-E36DF696C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4" y="2498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Freeform 1372">
                <a:extLst>
                  <a:ext uri="{FF2B5EF4-FFF2-40B4-BE49-F238E27FC236}">
                    <a16:creationId xmlns:a16="http://schemas.microsoft.com/office/drawing/2014/main" id="{212E734E-F183-460D-ACD7-4EF64038B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3" y="2528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Freeform 1373">
                <a:extLst>
                  <a:ext uri="{FF2B5EF4-FFF2-40B4-BE49-F238E27FC236}">
                    <a16:creationId xmlns:a16="http://schemas.microsoft.com/office/drawing/2014/main" id="{F8587D2D-289B-4391-AF5C-0C0F2DA10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8" y="2558"/>
                <a:ext cx="20" cy="24"/>
              </a:xfrm>
              <a:custGeom>
                <a:avLst/>
                <a:gdLst>
                  <a:gd name="T0" fmla="*/ 0 w 20"/>
                  <a:gd name="T1" fmla="*/ 15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5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Freeform 1374">
                <a:extLst>
                  <a:ext uri="{FF2B5EF4-FFF2-40B4-BE49-F238E27FC236}">
                    <a16:creationId xmlns:a16="http://schemas.microsoft.com/office/drawing/2014/main" id="{43E571AE-A22E-4AEE-9BD0-E7B6E4D69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7" y="2592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Freeform 1375">
                <a:extLst>
                  <a:ext uri="{FF2B5EF4-FFF2-40B4-BE49-F238E27FC236}">
                    <a16:creationId xmlns:a16="http://schemas.microsoft.com/office/drawing/2014/main" id="{0928F5B3-2AC8-4A44-8DCA-C98EA9DD5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7" y="2622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Freeform 1376">
                <a:extLst>
                  <a:ext uri="{FF2B5EF4-FFF2-40B4-BE49-F238E27FC236}">
                    <a16:creationId xmlns:a16="http://schemas.microsoft.com/office/drawing/2014/main" id="{2CA3351D-D528-42C4-A332-0C435B7D7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1" y="2652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9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Freeform 1377">
                <a:extLst>
                  <a:ext uri="{FF2B5EF4-FFF2-40B4-BE49-F238E27FC236}">
                    <a16:creationId xmlns:a16="http://schemas.microsoft.com/office/drawing/2014/main" id="{E62C7AA7-46B0-45F0-BE25-9DEBAE18E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1" y="2681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5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5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Freeform 1378">
                <a:extLst>
                  <a:ext uri="{FF2B5EF4-FFF2-40B4-BE49-F238E27FC236}">
                    <a16:creationId xmlns:a16="http://schemas.microsoft.com/office/drawing/2014/main" id="{18E475C5-C9AE-4B77-A4D7-684FAC34B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0" y="2711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Freeform 1379">
                <a:extLst>
                  <a:ext uri="{FF2B5EF4-FFF2-40B4-BE49-F238E27FC236}">
                    <a16:creationId xmlns:a16="http://schemas.microsoft.com/office/drawing/2014/main" id="{F003BEAD-F13A-4BD5-939F-4D834B39C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5" y="2746"/>
                <a:ext cx="19" cy="24"/>
              </a:xfrm>
              <a:custGeom>
                <a:avLst/>
                <a:gdLst>
                  <a:gd name="T0" fmla="*/ 0 w 19"/>
                  <a:gd name="T1" fmla="*/ 14 h 24"/>
                  <a:gd name="T2" fmla="*/ 14 w 19"/>
                  <a:gd name="T3" fmla="*/ 24 h 24"/>
                  <a:gd name="T4" fmla="*/ 19 w 19"/>
                  <a:gd name="T5" fmla="*/ 9 h 24"/>
                  <a:gd name="T6" fmla="*/ 5 w 19"/>
                  <a:gd name="T7" fmla="*/ 0 h 24"/>
                  <a:gd name="T8" fmla="*/ 0 w 19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0" y="14"/>
                    </a:moveTo>
                    <a:lnTo>
                      <a:pt x="14" y="24"/>
                    </a:lnTo>
                    <a:lnTo>
                      <a:pt x="19" y="9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Freeform 1380">
                <a:extLst>
                  <a:ext uri="{FF2B5EF4-FFF2-40B4-BE49-F238E27FC236}">
                    <a16:creationId xmlns:a16="http://schemas.microsoft.com/office/drawing/2014/main" id="{FEDEE015-CA9D-49B3-809F-7548568B60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4" y="277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Freeform 1381">
                <a:extLst>
                  <a:ext uri="{FF2B5EF4-FFF2-40B4-BE49-F238E27FC236}">
                    <a16:creationId xmlns:a16="http://schemas.microsoft.com/office/drawing/2014/main" id="{A6CF8FFE-4D42-450F-A824-9376DCAFE2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" y="2805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4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4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Freeform 1382">
                <a:extLst>
                  <a:ext uri="{FF2B5EF4-FFF2-40B4-BE49-F238E27FC236}">
                    <a16:creationId xmlns:a16="http://schemas.microsoft.com/office/drawing/2014/main" id="{A14F640C-6CB3-4A19-92DF-A287EDFF7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8" y="2825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Freeform 1383">
                <a:extLst>
                  <a:ext uri="{FF2B5EF4-FFF2-40B4-BE49-F238E27FC236}">
                    <a16:creationId xmlns:a16="http://schemas.microsoft.com/office/drawing/2014/main" id="{B02E1654-4DCA-4F49-9358-CEE8F14865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8" y="2859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Freeform 1384">
                <a:extLst>
                  <a:ext uri="{FF2B5EF4-FFF2-40B4-BE49-F238E27FC236}">
                    <a16:creationId xmlns:a16="http://schemas.microsoft.com/office/drawing/2014/main" id="{1C1F4813-8EFB-464C-B06F-C5F3BDCAF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" y="2894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Freeform 1385">
                <a:extLst>
                  <a:ext uri="{FF2B5EF4-FFF2-40B4-BE49-F238E27FC236}">
                    <a16:creationId xmlns:a16="http://schemas.microsoft.com/office/drawing/2014/main" id="{EF08FD75-124D-436F-8661-1F99AAC9C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2" y="2928"/>
                <a:ext cx="24" cy="20"/>
              </a:xfrm>
              <a:custGeom>
                <a:avLst/>
                <a:gdLst>
                  <a:gd name="T0" fmla="*/ 0 w 24"/>
                  <a:gd name="T1" fmla="*/ 10 h 20"/>
                  <a:gd name="T2" fmla="*/ 19 w 24"/>
                  <a:gd name="T3" fmla="*/ 20 h 20"/>
                  <a:gd name="T4" fmla="*/ 24 w 24"/>
                  <a:gd name="T5" fmla="*/ 10 h 20"/>
                  <a:gd name="T6" fmla="*/ 5 w 24"/>
                  <a:gd name="T7" fmla="*/ 0 h 20"/>
                  <a:gd name="T8" fmla="*/ 0 w 24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0">
                    <a:moveTo>
                      <a:pt x="0" y="10"/>
                    </a:moveTo>
                    <a:lnTo>
                      <a:pt x="19" y="20"/>
                    </a:lnTo>
                    <a:lnTo>
                      <a:pt x="24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Freeform 1386">
                <a:extLst>
                  <a:ext uri="{FF2B5EF4-FFF2-40B4-BE49-F238E27FC236}">
                    <a16:creationId xmlns:a16="http://schemas.microsoft.com/office/drawing/2014/main" id="{26C8AABB-9EA0-46F4-8DA7-2F0168CF31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1" y="2963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Freeform 1387">
                <a:extLst>
                  <a:ext uri="{FF2B5EF4-FFF2-40B4-BE49-F238E27FC236}">
                    <a16:creationId xmlns:a16="http://schemas.microsoft.com/office/drawing/2014/main" id="{F8230DD4-D534-42EB-B28D-ADB2688FB1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1" y="2998"/>
                <a:ext cx="19" cy="24"/>
              </a:xfrm>
              <a:custGeom>
                <a:avLst/>
                <a:gdLst>
                  <a:gd name="T0" fmla="*/ 0 w 19"/>
                  <a:gd name="T1" fmla="*/ 14 h 24"/>
                  <a:gd name="T2" fmla="*/ 14 w 19"/>
                  <a:gd name="T3" fmla="*/ 24 h 24"/>
                  <a:gd name="T4" fmla="*/ 19 w 19"/>
                  <a:gd name="T5" fmla="*/ 10 h 24"/>
                  <a:gd name="T6" fmla="*/ 5 w 19"/>
                  <a:gd name="T7" fmla="*/ 0 h 24"/>
                  <a:gd name="T8" fmla="*/ 0 w 19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4">
                    <a:moveTo>
                      <a:pt x="0" y="14"/>
                    </a:moveTo>
                    <a:lnTo>
                      <a:pt x="14" y="24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Freeform 1388">
                <a:extLst>
                  <a:ext uri="{FF2B5EF4-FFF2-40B4-BE49-F238E27FC236}">
                    <a16:creationId xmlns:a16="http://schemas.microsoft.com/office/drawing/2014/main" id="{9B9B39A7-1F75-4E8C-A83D-EA50B52E5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0" y="3032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Freeform 1389">
                <a:extLst>
                  <a:ext uri="{FF2B5EF4-FFF2-40B4-BE49-F238E27FC236}">
                    <a16:creationId xmlns:a16="http://schemas.microsoft.com/office/drawing/2014/main" id="{A5404F75-30E8-469E-BE1D-41BFB4D44F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0" y="3067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Freeform 1390">
                <a:extLst>
                  <a:ext uri="{FF2B5EF4-FFF2-40B4-BE49-F238E27FC236}">
                    <a16:creationId xmlns:a16="http://schemas.microsoft.com/office/drawing/2014/main" id="{E2FBEE84-64D2-41D9-84E1-90372210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101"/>
                <a:ext cx="25" cy="20"/>
              </a:xfrm>
              <a:custGeom>
                <a:avLst/>
                <a:gdLst>
                  <a:gd name="T0" fmla="*/ 0 w 25"/>
                  <a:gd name="T1" fmla="*/ 10 h 20"/>
                  <a:gd name="T2" fmla="*/ 20 w 25"/>
                  <a:gd name="T3" fmla="*/ 20 h 20"/>
                  <a:gd name="T4" fmla="*/ 25 w 25"/>
                  <a:gd name="T5" fmla="*/ 10 h 20"/>
                  <a:gd name="T6" fmla="*/ 5 w 25"/>
                  <a:gd name="T7" fmla="*/ 0 h 20"/>
                  <a:gd name="T8" fmla="*/ 0 w 25"/>
                  <a:gd name="T9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0" y="10"/>
                    </a:moveTo>
                    <a:lnTo>
                      <a:pt x="20" y="20"/>
                    </a:lnTo>
                    <a:lnTo>
                      <a:pt x="25" y="10"/>
                    </a:lnTo>
                    <a:lnTo>
                      <a:pt x="5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Freeform 1391">
                <a:extLst>
                  <a:ext uri="{FF2B5EF4-FFF2-40B4-BE49-F238E27FC236}">
                    <a16:creationId xmlns:a16="http://schemas.microsoft.com/office/drawing/2014/main" id="{31563DDF-4DF5-4ED2-B222-55A8D22AB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94" y="3136"/>
                <a:ext cx="19" cy="25"/>
              </a:xfrm>
              <a:custGeom>
                <a:avLst/>
                <a:gdLst>
                  <a:gd name="T0" fmla="*/ 0 w 19"/>
                  <a:gd name="T1" fmla="*/ 15 h 25"/>
                  <a:gd name="T2" fmla="*/ 14 w 19"/>
                  <a:gd name="T3" fmla="*/ 25 h 25"/>
                  <a:gd name="T4" fmla="*/ 19 w 19"/>
                  <a:gd name="T5" fmla="*/ 10 h 25"/>
                  <a:gd name="T6" fmla="*/ 5 w 19"/>
                  <a:gd name="T7" fmla="*/ 0 h 25"/>
                  <a:gd name="T8" fmla="*/ 0 w 19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5">
                    <a:moveTo>
                      <a:pt x="0" y="15"/>
                    </a:moveTo>
                    <a:lnTo>
                      <a:pt x="14" y="25"/>
                    </a:lnTo>
                    <a:lnTo>
                      <a:pt x="19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Freeform 1392">
                <a:extLst>
                  <a:ext uri="{FF2B5EF4-FFF2-40B4-BE49-F238E27FC236}">
                    <a16:creationId xmlns:a16="http://schemas.microsoft.com/office/drawing/2014/main" id="{7C72EEA6-2AD8-4337-BF91-7CB5484BD8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3" y="3171"/>
                <a:ext cx="20" cy="24"/>
              </a:xfrm>
              <a:custGeom>
                <a:avLst/>
                <a:gdLst>
                  <a:gd name="T0" fmla="*/ 0 w 20"/>
                  <a:gd name="T1" fmla="*/ 14 h 24"/>
                  <a:gd name="T2" fmla="*/ 15 w 20"/>
                  <a:gd name="T3" fmla="*/ 24 h 24"/>
                  <a:gd name="T4" fmla="*/ 20 w 20"/>
                  <a:gd name="T5" fmla="*/ 10 h 24"/>
                  <a:gd name="T6" fmla="*/ 5 w 20"/>
                  <a:gd name="T7" fmla="*/ 0 h 24"/>
                  <a:gd name="T8" fmla="*/ 0 w 20"/>
                  <a:gd name="T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4">
                    <a:moveTo>
                      <a:pt x="0" y="14"/>
                    </a:moveTo>
                    <a:lnTo>
                      <a:pt x="15" y="24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Freeform 1393">
                <a:extLst>
                  <a:ext uri="{FF2B5EF4-FFF2-40B4-BE49-F238E27FC236}">
                    <a16:creationId xmlns:a16="http://schemas.microsoft.com/office/drawing/2014/main" id="{9966AD6B-BE2D-4D24-8381-0853AFABA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2" y="3205"/>
                <a:ext cx="20" cy="25"/>
              </a:xfrm>
              <a:custGeom>
                <a:avLst/>
                <a:gdLst>
                  <a:gd name="T0" fmla="*/ 0 w 20"/>
                  <a:gd name="T1" fmla="*/ 15 h 25"/>
                  <a:gd name="T2" fmla="*/ 15 w 20"/>
                  <a:gd name="T3" fmla="*/ 25 h 25"/>
                  <a:gd name="T4" fmla="*/ 20 w 20"/>
                  <a:gd name="T5" fmla="*/ 10 h 25"/>
                  <a:gd name="T6" fmla="*/ 5 w 20"/>
                  <a:gd name="T7" fmla="*/ 0 h 25"/>
                  <a:gd name="T8" fmla="*/ 0 w 20"/>
                  <a:gd name="T9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25">
                    <a:moveTo>
                      <a:pt x="0" y="15"/>
                    </a:moveTo>
                    <a:lnTo>
                      <a:pt x="15" y="25"/>
                    </a:lnTo>
                    <a:lnTo>
                      <a:pt x="20" y="10"/>
                    </a:lnTo>
                    <a:lnTo>
                      <a:pt x="5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1394">
                <a:extLst>
                  <a:ext uri="{FF2B5EF4-FFF2-40B4-BE49-F238E27FC236}">
                    <a16:creationId xmlns:a16="http://schemas.microsoft.com/office/drawing/2014/main" id="{E5E31274-DF22-49B9-B557-D307CA9F87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589"/>
                <a:ext cx="539" cy="301"/>
              </a:xfrm>
              <a:prstGeom prst="line">
                <a:avLst/>
              </a:prstGeom>
              <a:noFill/>
              <a:ln w="23813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1395">
                <a:extLst>
                  <a:ext uri="{FF2B5EF4-FFF2-40B4-BE49-F238E27FC236}">
                    <a16:creationId xmlns:a16="http://schemas.microsoft.com/office/drawing/2014/main" id="{52C4AAE1-3F5E-47A0-814C-A5D715056B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890"/>
                <a:ext cx="535" cy="55"/>
              </a:xfrm>
              <a:prstGeom prst="line">
                <a:avLst/>
              </a:prstGeom>
              <a:noFill/>
              <a:ln w="23813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1396">
                <a:extLst>
                  <a:ext uri="{FF2B5EF4-FFF2-40B4-BE49-F238E27FC236}">
                    <a16:creationId xmlns:a16="http://schemas.microsoft.com/office/drawing/2014/main" id="{DEEFAB71-E02A-4DFC-B4AF-9C8F33652B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1945"/>
                <a:ext cx="539" cy="306"/>
              </a:xfrm>
              <a:prstGeom prst="line">
                <a:avLst/>
              </a:prstGeom>
              <a:noFill/>
              <a:ln w="23813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1397">
                <a:extLst>
                  <a:ext uri="{FF2B5EF4-FFF2-40B4-BE49-F238E27FC236}">
                    <a16:creationId xmlns:a16="http://schemas.microsoft.com/office/drawing/2014/main" id="{B4E02399-5BFF-4EC4-A1E1-03BFB9D5CF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251"/>
                <a:ext cx="539" cy="262"/>
              </a:xfrm>
              <a:prstGeom prst="line">
                <a:avLst/>
              </a:prstGeom>
              <a:noFill/>
              <a:ln w="23813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1398">
                <a:extLst>
                  <a:ext uri="{FF2B5EF4-FFF2-40B4-BE49-F238E27FC236}">
                    <a16:creationId xmlns:a16="http://schemas.microsoft.com/office/drawing/2014/main" id="{C4BACD97-740F-45DF-8655-C6ADAC9E64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503"/>
                <a:ext cx="534" cy="10"/>
              </a:xfrm>
              <a:prstGeom prst="line">
                <a:avLst/>
              </a:prstGeom>
              <a:noFill/>
              <a:ln w="23813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1399">
                <a:extLst>
                  <a:ext uri="{FF2B5EF4-FFF2-40B4-BE49-F238E27FC236}">
                    <a16:creationId xmlns:a16="http://schemas.microsoft.com/office/drawing/2014/main" id="{98FA3AA9-FADD-4EE8-B5F9-F850616441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503"/>
                <a:ext cx="539" cy="668"/>
              </a:xfrm>
              <a:prstGeom prst="line">
                <a:avLst/>
              </a:prstGeom>
              <a:noFill/>
              <a:ln w="23813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1400">
                <a:extLst>
                  <a:ext uri="{FF2B5EF4-FFF2-40B4-BE49-F238E27FC236}">
                    <a16:creationId xmlns:a16="http://schemas.microsoft.com/office/drawing/2014/main" id="{023B0F93-6B2B-4E8C-8DEC-2B125C76ED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544"/>
                <a:ext cx="539" cy="277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1401">
                <a:extLst>
                  <a:ext uri="{FF2B5EF4-FFF2-40B4-BE49-F238E27FC236}">
                    <a16:creationId xmlns:a16="http://schemas.microsoft.com/office/drawing/2014/main" id="{28D81DD2-D134-49D7-A368-B522C1ECB7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821"/>
                <a:ext cx="535" cy="203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1402">
                <a:extLst>
                  <a:ext uri="{FF2B5EF4-FFF2-40B4-BE49-F238E27FC236}">
                    <a16:creationId xmlns:a16="http://schemas.microsoft.com/office/drawing/2014/main" id="{2906BBE2-4E4E-4D72-9605-89C8571EA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024"/>
                <a:ext cx="539" cy="118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1403">
                <a:extLst>
                  <a:ext uri="{FF2B5EF4-FFF2-40B4-BE49-F238E27FC236}">
                    <a16:creationId xmlns:a16="http://schemas.microsoft.com/office/drawing/2014/main" id="{2985E238-B6F6-4B74-8D9F-BD0A0A937D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42"/>
                <a:ext cx="539" cy="371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1404">
                <a:extLst>
                  <a:ext uri="{FF2B5EF4-FFF2-40B4-BE49-F238E27FC236}">
                    <a16:creationId xmlns:a16="http://schemas.microsoft.com/office/drawing/2014/main" id="{DCB1F771-9152-4A7D-9E38-D46AEEC837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513"/>
                <a:ext cx="534" cy="233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1405">
                <a:extLst>
                  <a:ext uri="{FF2B5EF4-FFF2-40B4-BE49-F238E27FC236}">
                    <a16:creationId xmlns:a16="http://schemas.microsoft.com/office/drawing/2014/main" id="{02ADE5EC-D74E-439D-9012-97C081932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746"/>
                <a:ext cx="539" cy="316"/>
              </a:xfrm>
              <a:prstGeom prst="line">
                <a:avLst/>
              </a:prstGeom>
              <a:noFill/>
              <a:ln w="15875">
                <a:solidFill>
                  <a:srgbClr val="00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1406">
                <a:extLst>
                  <a:ext uri="{FF2B5EF4-FFF2-40B4-BE49-F238E27FC236}">
                    <a16:creationId xmlns:a16="http://schemas.microsoft.com/office/drawing/2014/main" id="{16CB07D0-FC28-4FBE-9885-D93275730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2538"/>
                <a:ext cx="539" cy="69"/>
              </a:xfrm>
              <a:prstGeom prst="line">
                <a:avLst/>
              </a:prstGeom>
              <a:noFill/>
              <a:ln w="2381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1407">
                <a:extLst>
                  <a:ext uri="{FF2B5EF4-FFF2-40B4-BE49-F238E27FC236}">
                    <a16:creationId xmlns:a16="http://schemas.microsoft.com/office/drawing/2014/main" id="{9746C1E1-AAB0-461E-8710-45AC429A7F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400"/>
                <a:ext cx="535" cy="138"/>
              </a:xfrm>
              <a:prstGeom prst="line">
                <a:avLst/>
              </a:prstGeom>
              <a:noFill/>
              <a:ln w="2381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1408">
                <a:extLst>
                  <a:ext uri="{FF2B5EF4-FFF2-40B4-BE49-F238E27FC236}">
                    <a16:creationId xmlns:a16="http://schemas.microsoft.com/office/drawing/2014/main" id="{7A5945DA-4128-430A-98A3-52FFEFFC36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2241"/>
                <a:ext cx="539" cy="159"/>
              </a:xfrm>
              <a:prstGeom prst="line">
                <a:avLst/>
              </a:prstGeom>
              <a:noFill/>
              <a:ln w="2381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1409">
                <a:extLst>
                  <a:ext uri="{FF2B5EF4-FFF2-40B4-BE49-F238E27FC236}">
                    <a16:creationId xmlns:a16="http://schemas.microsoft.com/office/drawing/2014/main" id="{23EF8846-7C57-4221-862C-3A08AA011D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2108"/>
                <a:ext cx="539" cy="133"/>
              </a:xfrm>
              <a:prstGeom prst="line">
                <a:avLst/>
              </a:prstGeom>
              <a:noFill/>
              <a:ln w="2381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1410">
                <a:extLst>
                  <a:ext uri="{FF2B5EF4-FFF2-40B4-BE49-F238E27FC236}">
                    <a16:creationId xmlns:a16="http://schemas.microsoft.com/office/drawing/2014/main" id="{DBA0923E-6B82-46F5-9FE6-99947DF429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1930"/>
                <a:ext cx="534" cy="178"/>
              </a:xfrm>
              <a:prstGeom prst="line">
                <a:avLst/>
              </a:prstGeom>
              <a:noFill/>
              <a:ln w="2381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1411">
                <a:extLst>
                  <a:ext uri="{FF2B5EF4-FFF2-40B4-BE49-F238E27FC236}">
                    <a16:creationId xmlns:a16="http://schemas.microsoft.com/office/drawing/2014/main" id="{6F587DCE-5ADF-4CDF-B4AD-F2B39582A5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1930"/>
                <a:ext cx="539" cy="208"/>
              </a:xfrm>
              <a:prstGeom prst="line">
                <a:avLst/>
              </a:prstGeom>
              <a:noFill/>
              <a:ln w="23813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1412">
                <a:extLst>
                  <a:ext uri="{FF2B5EF4-FFF2-40B4-BE49-F238E27FC236}">
                    <a16:creationId xmlns:a16="http://schemas.microsoft.com/office/drawing/2014/main" id="{304173F2-D5BB-4482-B931-70EA7781F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2444"/>
                <a:ext cx="539" cy="1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1413">
                <a:extLst>
                  <a:ext uri="{FF2B5EF4-FFF2-40B4-BE49-F238E27FC236}">
                    <a16:creationId xmlns:a16="http://schemas.microsoft.com/office/drawing/2014/main" id="{141C85E9-8BCE-4726-83A6-7D9A0145C7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197"/>
                <a:ext cx="535" cy="24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1414">
                <a:extLst>
                  <a:ext uri="{FF2B5EF4-FFF2-40B4-BE49-F238E27FC236}">
                    <a16:creationId xmlns:a16="http://schemas.microsoft.com/office/drawing/2014/main" id="{B682132A-7AAC-43E6-87B1-AB3CDEA2E9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2098"/>
                <a:ext cx="539" cy="9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1415">
                <a:extLst>
                  <a:ext uri="{FF2B5EF4-FFF2-40B4-BE49-F238E27FC236}">
                    <a16:creationId xmlns:a16="http://schemas.microsoft.com/office/drawing/2014/main" id="{09014FCD-6E06-4C62-ABC3-392CBB4D73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098"/>
                <a:ext cx="539" cy="5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1416">
                <a:extLst>
                  <a:ext uri="{FF2B5EF4-FFF2-40B4-BE49-F238E27FC236}">
                    <a16:creationId xmlns:a16="http://schemas.microsoft.com/office/drawing/2014/main" id="{A4770732-8852-4288-B833-169C6109B1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157"/>
                <a:ext cx="534" cy="2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1417">
                <a:extLst>
                  <a:ext uri="{FF2B5EF4-FFF2-40B4-BE49-F238E27FC236}">
                    <a16:creationId xmlns:a16="http://schemas.microsoft.com/office/drawing/2014/main" id="{90EEE85B-88B0-4630-A11E-77A6EDB67A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177"/>
                <a:ext cx="539" cy="21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1418">
                <a:extLst>
                  <a:ext uri="{FF2B5EF4-FFF2-40B4-BE49-F238E27FC236}">
                    <a16:creationId xmlns:a16="http://schemas.microsoft.com/office/drawing/2014/main" id="{28FBAB88-C4DF-44AD-979A-492514FB83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2548"/>
                <a:ext cx="539" cy="202"/>
              </a:xfrm>
              <a:prstGeom prst="line">
                <a:avLst/>
              </a:prstGeom>
              <a:noFill/>
              <a:ln w="238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1419">
                <a:extLst>
                  <a:ext uri="{FF2B5EF4-FFF2-40B4-BE49-F238E27FC236}">
                    <a16:creationId xmlns:a16="http://schemas.microsoft.com/office/drawing/2014/main" id="{A9DAA103-A7B8-4122-82FF-B473F64BD8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197"/>
                <a:ext cx="535" cy="351"/>
              </a:xfrm>
              <a:prstGeom prst="line">
                <a:avLst/>
              </a:prstGeom>
              <a:noFill/>
              <a:ln w="238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1420">
                <a:extLst>
                  <a:ext uri="{FF2B5EF4-FFF2-40B4-BE49-F238E27FC236}">
                    <a16:creationId xmlns:a16="http://schemas.microsoft.com/office/drawing/2014/main" id="{38041992-1FF8-4E73-ABA4-DC3480FDC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2113"/>
                <a:ext cx="539" cy="84"/>
              </a:xfrm>
              <a:prstGeom prst="line">
                <a:avLst/>
              </a:prstGeom>
              <a:noFill/>
              <a:ln w="238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1421">
                <a:extLst>
                  <a:ext uri="{FF2B5EF4-FFF2-40B4-BE49-F238E27FC236}">
                    <a16:creationId xmlns:a16="http://schemas.microsoft.com/office/drawing/2014/main" id="{7D6AE358-0099-4A9C-8D53-8704E897DE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13"/>
                <a:ext cx="539" cy="178"/>
              </a:xfrm>
              <a:prstGeom prst="line">
                <a:avLst/>
              </a:prstGeom>
              <a:noFill/>
              <a:ln w="238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1422">
                <a:extLst>
                  <a:ext uri="{FF2B5EF4-FFF2-40B4-BE49-F238E27FC236}">
                    <a16:creationId xmlns:a16="http://schemas.microsoft.com/office/drawing/2014/main" id="{292B3E7F-0912-473A-AD3A-B394EF5132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1955"/>
                <a:ext cx="534" cy="336"/>
              </a:xfrm>
              <a:prstGeom prst="line">
                <a:avLst/>
              </a:prstGeom>
              <a:noFill/>
              <a:ln w="238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1423">
                <a:extLst>
                  <a:ext uri="{FF2B5EF4-FFF2-40B4-BE49-F238E27FC236}">
                    <a16:creationId xmlns:a16="http://schemas.microsoft.com/office/drawing/2014/main" id="{4313EF33-5786-4981-9641-B7F71C7623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1955"/>
                <a:ext cx="539" cy="128"/>
              </a:xfrm>
              <a:prstGeom prst="line">
                <a:avLst/>
              </a:prstGeom>
              <a:noFill/>
              <a:ln w="23813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Rectangle 1424">
                <a:extLst>
                  <a:ext uri="{FF2B5EF4-FFF2-40B4-BE49-F238E27FC236}">
                    <a16:creationId xmlns:a16="http://schemas.microsoft.com/office/drawing/2014/main" id="{2EA34E0F-46FA-4F0A-9578-5C780466BE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1396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1425">
                <a:extLst>
                  <a:ext uri="{FF2B5EF4-FFF2-40B4-BE49-F238E27FC236}">
                    <a16:creationId xmlns:a16="http://schemas.microsoft.com/office/drawing/2014/main" id="{0124390F-53B1-4F95-93D3-F4618CBE73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" y="1396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1426">
                <a:extLst>
                  <a:ext uri="{FF2B5EF4-FFF2-40B4-BE49-F238E27FC236}">
                    <a16:creationId xmlns:a16="http://schemas.microsoft.com/office/drawing/2014/main" id="{8F372931-4D6A-4240-8E03-D27294C79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421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1427">
                <a:extLst>
                  <a:ext uri="{FF2B5EF4-FFF2-40B4-BE49-F238E27FC236}">
                    <a16:creationId xmlns:a16="http://schemas.microsoft.com/office/drawing/2014/main" id="{0B14C039-B842-4D26-80C5-DAF6227312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" y="1421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1428">
                <a:extLst>
                  <a:ext uri="{FF2B5EF4-FFF2-40B4-BE49-F238E27FC236}">
                    <a16:creationId xmlns:a16="http://schemas.microsoft.com/office/drawing/2014/main" id="{D0BE24BD-B4E7-416D-9A94-2275A27916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1396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1429">
                <a:extLst>
                  <a:ext uri="{FF2B5EF4-FFF2-40B4-BE49-F238E27FC236}">
                    <a16:creationId xmlns:a16="http://schemas.microsoft.com/office/drawing/2014/main" id="{107C80AE-7557-4C3E-8BF0-F6965FF631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139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5" name="Group 1631">
              <a:extLst>
                <a:ext uri="{FF2B5EF4-FFF2-40B4-BE49-F238E27FC236}">
                  <a16:creationId xmlns:a16="http://schemas.microsoft.com/office/drawing/2014/main" id="{ABC1073B-D6CB-4919-A097-11F40DE267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2150" y="1933575"/>
              <a:ext cx="5716588" cy="3616325"/>
              <a:chOff x="436" y="1218"/>
              <a:chExt cx="3601" cy="2278"/>
            </a:xfrm>
          </p:grpSpPr>
          <p:sp>
            <p:nvSpPr>
              <p:cNvPr id="406" name="Line 1431">
                <a:extLst>
                  <a:ext uri="{FF2B5EF4-FFF2-40B4-BE49-F238E27FC236}">
                    <a16:creationId xmlns:a16="http://schemas.microsoft.com/office/drawing/2014/main" id="{CA6D25B8-7D7B-42B3-9125-D5100A3156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421"/>
                <a:ext cx="1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Rectangle 1432">
                <a:extLst>
                  <a:ext uri="{FF2B5EF4-FFF2-40B4-BE49-F238E27FC236}">
                    <a16:creationId xmlns:a16="http://schemas.microsoft.com/office/drawing/2014/main" id="{0CF80C54-5A0A-4D52-8212-4F89FBBC02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1559"/>
                <a:ext cx="5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1433">
                <a:extLst>
                  <a:ext uri="{FF2B5EF4-FFF2-40B4-BE49-F238E27FC236}">
                    <a16:creationId xmlns:a16="http://schemas.microsoft.com/office/drawing/2014/main" id="{D3E7D67F-5665-4FF3-86BF-B1010F50D7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7" y="1559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1434">
                <a:extLst>
                  <a:ext uri="{FF2B5EF4-FFF2-40B4-BE49-F238E27FC236}">
                    <a16:creationId xmlns:a16="http://schemas.microsoft.com/office/drawing/2014/main" id="{3394D501-7F83-4C01-AD6F-9F5387E415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58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1435">
                <a:extLst>
                  <a:ext uri="{FF2B5EF4-FFF2-40B4-BE49-F238E27FC236}">
                    <a16:creationId xmlns:a16="http://schemas.microsoft.com/office/drawing/2014/main" id="{D28E389E-F91A-41D0-9FCE-CC895BC4C8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7" y="1584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1436">
                <a:extLst>
                  <a:ext uri="{FF2B5EF4-FFF2-40B4-BE49-F238E27FC236}">
                    <a16:creationId xmlns:a16="http://schemas.microsoft.com/office/drawing/2014/main" id="{339A27C7-2326-4C31-A6CC-BE2541CFFC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1559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1437">
                <a:extLst>
                  <a:ext uri="{FF2B5EF4-FFF2-40B4-BE49-F238E27FC236}">
                    <a16:creationId xmlns:a16="http://schemas.microsoft.com/office/drawing/2014/main" id="{D13C9217-A3B0-4717-9BCF-5051A9B1C3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1559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1438">
                <a:extLst>
                  <a:ext uri="{FF2B5EF4-FFF2-40B4-BE49-F238E27FC236}">
                    <a16:creationId xmlns:a16="http://schemas.microsoft.com/office/drawing/2014/main" id="{D3A891F9-120D-4661-9084-0659DCEE8C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158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Rectangle 1439">
                <a:extLst>
                  <a:ext uri="{FF2B5EF4-FFF2-40B4-BE49-F238E27FC236}">
                    <a16:creationId xmlns:a16="http://schemas.microsoft.com/office/drawing/2014/main" id="{30E5C21B-580E-4E48-AB58-A6D03C55E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1935"/>
                <a:ext cx="54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1440">
                <a:extLst>
                  <a:ext uri="{FF2B5EF4-FFF2-40B4-BE49-F238E27FC236}">
                    <a16:creationId xmlns:a16="http://schemas.microsoft.com/office/drawing/2014/main" id="{68DA2CC5-D609-464F-B72E-F273AF7749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31" y="1935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1441">
                <a:extLst>
                  <a:ext uri="{FF2B5EF4-FFF2-40B4-BE49-F238E27FC236}">
                    <a16:creationId xmlns:a16="http://schemas.microsoft.com/office/drawing/2014/main" id="{8F2AD797-E608-4C6B-86E1-B67FBA2118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1960"/>
                <a:ext cx="24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1442">
                <a:extLst>
                  <a:ext uri="{FF2B5EF4-FFF2-40B4-BE49-F238E27FC236}">
                    <a16:creationId xmlns:a16="http://schemas.microsoft.com/office/drawing/2014/main" id="{5A1B1706-3D35-4BD5-AA25-805729280B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1" y="1960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1443">
                <a:extLst>
                  <a:ext uri="{FF2B5EF4-FFF2-40B4-BE49-F238E27FC236}">
                    <a16:creationId xmlns:a16="http://schemas.microsoft.com/office/drawing/2014/main" id="{CFD1AA18-5661-44EF-9DB9-6AEC6E92FC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1935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1444">
                <a:extLst>
                  <a:ext uri="{FF2B5EF4-FFF2-40B4-BE49-F238E27FC236}">
                    <a16:creationId xmlns:a16="http://schemas.microsoft.com/office/drawing/2014/main" id="{57423F6A-0D97-4318-B7B4-03A98F36F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1935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1445">
                <a:extLst>
                  <a:ext uri="{FF2B5EF4-FFF2-40B4-BE49-F238E27FC236}">
                    <a16:creationId xmlns:a16="http://schemas.microsoft.com/office/drawing/2014/main" id="{F8C272DA-6FA3-4749-9896-5F8A1E422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1960"/>
                <a:ext cx="1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Rectangle 1446">
                <a:extLst>
                  <a:ext uri="{FF2B5EF4-FFF2-40B4-BE49-F238E27FC236}">
                    <a16:creationId xmlns:a16="http://schemas.microsoft.com/office/drawing/2014/main" id="{6CDB9CB4-5226-4E9B-9527-43EDC870E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073"/>
                <a:ext cx="54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1447">
                <a:extLst>
                  <a:ext uri="{FF2B5EF4-FFF2-40B4-BE49-F238E27FC236}">
                    <a16:creationId xmlns:a16="http://schemas.microsoft.com/office/drawing/2014/main" id="{A6EC20B8-9111-4708-BFCF-49A65EE42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0" y="2073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1448">
                <a:extLst>
                  <a:ext uri="{FF2B5EF4-FFF2-40B4-BE49-F238E27FC236}">
                    <a16:creationId xmlns:a16="http://schemas.microsoft.com/office/drawing/2014/main" id="{D461AFAA-1F5E-479A-8134-1BCAB1C31B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098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1449">
                <a:extLst>
                  <a:ext uri="{FF2B5EF4-FFF2-40B4-BE49-F238E27FC236}">
                    <a16:creationId xmlns:a16="http://schemas.microsoft.com/office/drawing/2014/main" id="{ED84515B-F9DC-49DD-AF7E-FA5BCED39C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0" y="209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1450">
                <a:extLst>
                  <a:ext uri="{FF2B5EF4-FFF2-40B4-BE49-F238E27FC236}">
                    <a16:creationId xmlns:a16="http://schemas.microsoft.com/office/drawing/2014/main" id="{0E0E0B09-9B38-4626-9F25-149AB0B368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2073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1451">
                <a:extLst>
                  <a:ext uri="{FF2B5EF4-FFF2-40B4-BE49-F238E27FC236}">
                    <a16:creationId xmlns:a16="http://schemas.microsoft.com/office/drawing/2014/main" id="{F39C9370-6995-4CE0-89FE-C557A70FEE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2073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1452">
                <a:extLst>
                  <a:ext uri="{FF2B5EF4-FFF2-40B4-BE49-F238E27FC236}">
                    <a16:creationId xmlns:a16="http://schemas.microsoft.com/office/drawing/2014/main" id="{C9B512D5-DE05-40A0-BF9B-605311A49F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098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Rectangle 1453">
                <a:extLst>
                  <a:ext uri="{FF2B5EF4-FFF2-40B4-BE49-F238E27FC236}">
                    <a16:creationId xmlns:a16="http://schemas.microsoft.com/office/drawing/2014/main" id="{C97A6AD6-011B-4884-84F1-7CA27AAC74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464"/>
                <a:ext cx="55" cy="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1454">
                <a:extLst>
                  <a:ext uri="{FF2B5EF4-FFF2-40B4-BE49-F238E27FC236}">
                    <a16:creationId xmlns:a16="http://schemas.microsoft.com/office/drawing/2014/main" id="{57915181-205F-4C8E-8164-6BAAC5EEB8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9" y="2464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1455">
                <a:extLst>
                  <a:ext uri="{FF2B5EF4-FFF2-40B4-BE49-F238E27FC236}">
                    <a16:creationId xmlns:a16="http://schemas.microsoft.com/office/drawing/2014/main" id="{2F03FBC6-E4FF-41CE-9D36-8C68FF49DA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48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1456">
                <a:extLst>
                  <a:ext uri="{FF2B5EF4-FFF2-40B4-BE49-F238E27FC236}">
                    <a16:creationId xmlns:a16="http://schemas.microsoft.com/office/drawing/2014/main" id="{9689055F-23DA-4401-967B-2DDFB32ABA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248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1457">
                <a:extLst>
                  <a:ext uri="{FF2B5EF4-FFF2-40B4-BE49-F238E27FC236}">
                    <a16:creationId xmlns:a16="http://schemas.microsoft.com/office/drawing/2014/main" id="{683FEFAF-05B7-430C-BA60-44B507C1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464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1458">
                <a:extLst>
                  <a:ext uri="{FF2B5EF4-FFF2-40B4-BE49-F238E27FC236}">
                    <a16:creationId xmlns:a16="http://schemas.microsoft.com/office/drawing/2014/main" id="{CFCB90C3-A128-4A0F-BF6E-775AB43332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464"/>
                <a:ext cx="1" cy="24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1459">
                <a:extLst>
                  <a:ext uri="{FF2B5EF4-FFF2-40B4-BE49-F238E27FC236}">
                    <a16:creationId xmlns:a16="http://schemas.microsoft.com/office/drawing/2014/main" id="{898E3BCA-A592-4DBF-A1A6-5D8DAEA70E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488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Rectangle 1460">
                <a:extLst>
                  <a:ext uri="{FF2B5EF4-FFF2-40B4-BE49-F238E27FC236}">
                    <a16:creationId xmlns:a16="http://schemas.microsoft.com/office/drawing/2014/main" id="{8EBB7864-A59F-4061-90D8-F33B0080F4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2854"/>
                <a:ext cx="55" cy="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1461">
                <a:extLst>
                  <a:ext uri="{FF2B5EF4-FFF2-40B4-BE49-F238E27FC236}">
                    <a16:creationId xmlns:a16="http://schemas.microsoft.com/office/drawing/2014/main" id="{EC6A5A7D-389A-4386-80B1-7C62F6E3CD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43" y="285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1462">
                <a:extLst>
                  <a:ext uri="{FF2B5EF4-FFF2-40B4-BE49-F238E27FC236}">
                    <a16:creationId xmlns:a16="http://schemas.microsoft.com/office/drawing/2014/main" id="{04B9F102-A802-4D4C-B1F1-6A389B34B3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879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1463">
                <a:extLst>
                  <a:ext uri="{FF2B5EF4-FFF2-40B4-BE49-F238E27FC236}">
                    <a16:creationId xmlns:a16="http://schemas.microsoft.com/office/drawing/2014/main" id="{23CF13F7-9F9A-4639-9018-DAA749B405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3" y="2879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1464">
                <a:extLst>
                  <a:ext uri="{FF2B5EF4-FFF2-40B4-BE49-F238E27FC236}">
                    <a16:creationId xmlns:a16="http://schemas.microsoft.com/office/drawing/2014/main" id="{3185A7E9-972F-4B1E-A512-07A6C79EB5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285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1465">
                <a:extLst>
                  <a:ext uri="{FF2B5EF4-FFF2-40B4-BE49-F238E27FC236}">
                    <a16:creationId xmlns:a16="http://schemas.microsoft.com/office/drawing/2014/main" id="{9B798F5A-3731-4E0A-AB75-3CC27D76E8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2854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1466">
                <a:extLst>
                  <a:ext uri="{FF2B5EF4-FFF2-40B4-BE49-F238E27FC236}">
                    <a16:creationId xmlns:a16="http://schemas.microsoft.com/office/drawing/2014/main" id="{5B38BE92-3E9B-436E-B253-77F01CC0AA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879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Rectangle 1467">
                <a:extLst>
                  <a:ext uri="{FF2B5EF4-FFF2-40B4-BE49-F238E27FC236}">
                    <a16:creationId xmlns:a16="http://schemas.microsoft.com/office/drawing/2014/main" id="{E2AD1DE4-7724-4992-BDC5-377847155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1327"/>
                <a:ext cx="45" cy="44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Rectangle 1468">
                <a:extLst>
                  <a:ext uri="{FF2B5EF4-FFF2-40B4-BE49-F238E27FC236}">
                    <a16:creationId xmlns:a16="http://schemas.microsoft.com/office/drawing/2014/main" id="{8A9E28B2-7171-4331-9F42-DEDD068B0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1668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Rectangle 1469">
                <a:extLst>
                  <a:ext uri="{FF2B5EF4-FFF2-40B4-BE49-F238E27FC236}">
                    <a16:creationId xmlns:a16="http://schemas.microsoft.com/office/drawing/2014/main" id="{7C21D979-E818-4C0D-B375-FB9A823E54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2009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Rectangle 1470">
                <a:extLst>
                  <a:ext uri="{FF2B5EF4-FFF2-40B4-BE49-F238E27FC236}">
                    <a16:creationId xmlns:a16="http://schemas.microsoft.com/office/drawing/2014/main" id="{6844551E-F3CC-4C35-92D4-1711EAEFB3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093"/>
                <a:ext cx="45" cy="45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Rectangle 1471">
                <a:extLst>
                  <a:ext uri="{FF2B5EF4-FFF2-40B4-BE49-F238E27FC236}">
                    <a16:creationId xmlns:a16="http://schemas.microsoft.com/office/drawing/2014/main" id="{AF4A90DF-2BF9-40C0-9902-B43E019B5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543"/>
                <a:ext cx="45" cy="44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Rectangle 1472">
                <a:extLst>
                  <a:ext uri="{FF2B5EF4-FFF2-40B4-BE49-F238E27FC236}">
                    <a16:creationId xmlns:a16="http://schemas.microsoft.com/office/drawing/2014/main" id="{FA9FC1D4-CF32-45D7-B36B-63989294D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2775"/>
                <a:ext cx="45" cy="45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Rectangle 1473">
                <a:extLst>
                  <a:ext uri="{FF2B5EF4-FFF2-40B4-BE49-F238E27FC236}">
                    <a16:creationId xmlns:a16="http://schemas.microsoft.com/office/drawing/2014/main" id="{E7624817-2E0D-4917-8A10-780144B736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3260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80808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Rectangle 1474">
                <a:extLst>
                  <a:ext uri="{FF2B5EF4-FFF2-40B4-BE49-F238E27FC236}">
                    <a16:creationId xmlns:a16="http://schemas.microsoft.com/office/drawing/2014/main" id="{10E4460F-C1C0-4950-B74B-B3EBE860D3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1218"/>
                <a:ext cx="45" cy="45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Rectangle 1475">
                <a:extLst>
                  <a:ext uri="{FF2B5EF4-FFF2-40B4-BE49-F238E27FC236}">
                    <a16:creationId xmlns:a16="http://schemas.microsoft.com/office/drawing/2014/main" id="{C2B6A3FD-2DD1-4316-9B2C-304971C24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1574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Rectangle 1476">
                <a:extLst>
                  <a:ext uri="{FF2B5EF4-FFF2-40B4-BE49-F238E27FC236}">
                    <a16:creationId xmlns:a16="http://schemas.microsoft.com/office/drawing/2014/main" id="{61AF6B7D-D0BC-49EE-AA05-2CADBD1713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1925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Rectangle 1477">
                <a:extLst>
                  <a:ext uri="{FF2B5EF4-FFF2-40B4-BE49-F238E27FC236}">
                    <a16:creationId xmlns:a16="http://schemas.microsoft.com/office/drawing/2014/main" id="{891BDA3F-0861-40D1-B5FB-2C0B98B2B2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177"/>
                <a:ext cx="45" cy="45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Rectangle 1478">
                <a:extLst>
                  <a:ext uri="{FF2B5EF4-FFF2-40B4-BE49-F238E27FC236}">
                    <a16:creationId xmlns:a16="http://schemas.microsoft.com/office/drawing/2014/main" id="{B6415A63-1FE4-4343-8998-5D35DE5B62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553"/>
                <a:ext cx="45" cy="44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Rectangle 1479">
                <a:extLst>
                  <a:ext uri="{FF2B5EF4-FFF2-40B4-BE49-F238E27FC236}">
                    <a16:creationId xmlns:a16="http://schemas.microsoft.com/office/drawing/2014/main" id="{4D378EBB-A674-4000-9ACB-E041B7AA6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2864"/>
                <a:ext cx="45" cy="45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Rectangle 1480">
                <a:extLst>
                  <a:ext uri="{FF2B5EF4-FFF2-40B4-BE49-F238E27FC236}">
                    <a16:creationId xmlns:a16="http://schemas.microsoft.com/office/drawing/2014/main" id="{AFD7216B-1900-47EA-AB89-E14C9439F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3363"/>
                <a:ext cx="44" cy="45"/>
              </a:xfrm>
              <a:prstGeom prst="rect">
                <a:avLst/>
              </a:prstGeom>
              <a:noFill/>
              <a:ln w="7938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Freeform 1481">
                <a:extLst>
                  <a:ext uri="{FF2B5EF4-FFF2-40B4-BE49-F238E27FC236}">
                    <a16:creationId xmlns:a16="http://schemas.microsoft.com/office/drawing/2014/main" id="{70A44DE2-30AB-41CC-962D-AA52FCD194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1391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Freeform 1482">
                <a:extLst>
                  <a:ext uri="{FF2B5EF4-FFF2-40B4-BE49-F238E27FC236}">
                    <a16:creationId xmlns:a16="http://schemas.microsoft.com/office/drawing/2014/main" id="{B91F522D-900E-4A0B-8EC7-92DB4A88C4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821"/>
                <a:ext cx="49" cy="50"/>
              </a:xfrm>
              <a:custGeom>
                <a:avLst/>
                <a:gdLst>
                  <a:gd name="T0" fmla="*/ 24 w 49"/>
                  <a:gd name="T1" fmla="*/ 0 h 50"/>
                  <a:gd name="T2" fmla="*/ 49 w 49"/>
                  <a:gd name="T3" fmla="*/ 25 h 50"/>
                  <a:gd name="T4" fmla="*/ 24 w 49"/>
                  <a:gd name="T5" fmla="*/ 50 h 50"/>
                  <a:gd name="T6" fmla="*/ 0 w 49"/>
                  <a:gd name="T7" fmla="*/ 25 h 50"/>
                  <a:gd name="T8" fmla="*/ 24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lnTo>
                      <a:pt x="49" y="25"/>
                    </a:lnTo>
                    <a:lnTo>
                      <a:pt x="24" y="5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Freeform 1483">
                <a:extLst>
                  <a:ext uri="{FF2B5EF4-FFF2-40B4-BE49-F238E27FC236}">
                    <a16:creationId xmlns:a16="http://schemas.microsoft.com/office/drawing/2014/main" id="{B7592824-C3CE-4E9B-924F-D8E7AB7A69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019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5 h 49"/>
                  <a:gd name="T4" fmla="*/ 25 w 49"/>
                  <a:gd name="T5" fmla="*/ 49 h 49"/>
                  <a:gd name="T6" fmla="*/ 0 w 49"/>
                  <a:gd name="T7" fmla="*/ 25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Freeform 1484">
                <a:extLst>
                  <a:ext uri="{FF2B5EF4-FFF2-40B4-BE49-F238E27FC236}">
                    <a16:creationId xmlns:a16="http://schemas.microsoft.com/office/drawing/2014/main" id="{136701E0-6C04-4937-BFC7-7DE26F785C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82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5 h 49"/>
                  <a:gd name="T4" fmla="*/ 25 w 49"/>
                  <a:gd name="T5" fmla="*/ 49 h 49"/>
                  <a:gd name="T6" fmla="*/ 0 w 49"/>
                  <a:gd name="T7" fmla="*/ 25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Freeform 1485">
                <a:extLst>
                  <a:ext uri="{FF2B5EF4-FFF2-40B4-BE49-F238E27FC236}">
                    <a16:creationId xmlns:a16="http://schemas.microsoft.com/office/drawing/2014/main" id="{640C3BB8-747F-4504-9805-FF7FA9649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84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Freeform 1486">
                <a:extLst>
                  <a:ext uri="{FF2B5EF4-FFF2-40B4-BE49-F238E27FC236}">
                    <a16:creationId xmlns:a16="http://schemas.microsoft.com/office/drawing/2014/main" id="{57F2EC86-5C3D-4389-BF61-DDA339327D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627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Freeform 1487">
                <a:extLst>
                  <a:ext uri="{FF2B5EF4-FFF2-40B4-BE49-F238E27FC236}">
                    <a16:creationId xmlns:a16="http://schemas.microsoft.com/office/drawing/2014/main" id="{2BAA0A16-CAA4-48A8-9EEB-6F9B2B9A3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3156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5 h 49"/>
                  <a:gd name="T4" fmla="*/ 24 w 49"/>
                  <a:gd name="T5" fmla="*/ 49 h 49"/>
                  <a:gd name="T6" fmla="*/ 0 w 49"/>
                  <a:gd name="T7" fmla="*/ 25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5"/>
                    </a:lnTo>
                    <a:lnTo>
                      <a:pt x="24" y="4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FF"/>
              </a:solidFill>
              <a:ln w="7938">
                <a:solidFill>
                  <a:srgbClr val="DD9CB3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Rectangle 1488">
                <a:extLst>
                  <a:ext uri="{FF2B5EF4-FFF2-40B4-BE49-F238E27FC236}">
                    <a16:creationId xmlns:a16="http://schemas.microsoft.com/office/drawing/2014/main" id="{EE6EB47F-1E2E-4B18-9CDF-F65B71277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1411"/>
                <a:ext cx="55" cy="54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1489">
                <a:extLst>
                  <a:ext uri="{FF2B5EF4-FFF2-40B4-BE49-F238E27FC236}">
                    <a16:creationId xmlns:a16="http://schemas.microsoft.com/office/drawing/2014/main" id="{23178222-BD44-4BCF-9C5F-C968779C0F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" y="1411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1490">
                <a:extLst>
                  <a:ext uri="{FF2B5EF4-FFF2-40B4-BE49-F238E27FC236}">
                    <a16:creationId xmlns:a16="http://schemas.microsoft.com/office/drawing/2014/main" id="{9E314F8D-23DF-470C-908B-9910D0ACF8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1436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1491">
                <a:extLst>
                  <a:ext uri="{FF2B5EF4-FFF2-40B4-BE49-F238E27FC236}">
                    <a16:creationId xmlns:a16="http://schemas.microsoft.com/office/drawing/2014/main" id="{C59A2DA0-A74E-4993-A78F-D0793A20A8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" y="1436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1492">
                <a:extLst>
                  <a:ext uri="{FF2B5EF4-FFF2-40B4-BE49-F238E27FC236}">
                    <a16:creationId xmlns:a16="http://schemas.microsoft.com/office/drawing/2014/main" id="{1255134A-6ED1-4FE9-AF7C-A102403BD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1411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Rectangle 1493">
                <a:extLst>
                  <a:ext uri="{FF2B5EF4-FFF2-40B4-BE49-F238E27FC236}">
                    <a16:creationId xmlns:a16="http://schemas.microsoft.com/office/drawing/2014/main" id="{B17C60BC-DD72-48AC-A59D-07EA62B084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1979"/>
                <a:ext cx="54" cy="55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1494">
                <a:extLst>
                  <a:ext uri="{FF2B5EF4-FFF2-40B4-BE49-F238E27FC236}">
                    <a16:creationId xmlns:a16="http://schemas.microsoft.com/office/drawing/2014/main" id="{BCF23569-5A71-4D86-81BD-9DFB10B26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7" y="1979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1495">
                <a:extLst>
                  <a:ext uri="{FF2B5EF4-FFF2-40B4-BE49-F238E27FC236}">
                    <a16:creationId xmlns:a16="http://schemas.microsoft.com/office/drawing/2014/main" id="{C547EA67-7284-4EE1-8D07-20844E714F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200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1496">
                <a:extLst>
                  <a:ext uri="{FF2B5EF4-FFF2-40B4-BE49-F238E27FC236}">
                    <a16:creationId xmlns:a16="http://schemas.microsoft.com/office/drawing/2014/main" id="{5C4E9E1F-F582-4702-B509-6A2761B2D2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7" y="2004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1497">
                <a:extLst>
                  <a:ext uri="{FF2B5EF4-FFF2-40B4-BE49-F238E27FC236}">
                    <a16:creationId xmlns:a16="http://schemas.microsoft.com/office/drawing/2014/main" id="{102DF831-0CF8-4C71-A43D-60A587437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1979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Rectangle 1498">
                <a:extLst>
                  <a:ext uri="{FF2B5EF4-FFF2-40B4-BE49-F238E27FC236}">
                    <a16:creationId xmlns:a16="http://schemas.microsoft.com/office/drawing/2014/main" id="{FBE87E44-2D17-4172-A0F2-37649A9D8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2152"/>
                <a:ext cx="54" cy="55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1499">
                <a:extLst>
                  <a:ext uri="{FF2B5EF4-FFF2-40B4-BE49-F238E27FC236}">
                    <a16:creationId xmlns:a16="http://schemas.microsoft.com/office/drawing/2014/main" id="{7C362A6F-4A36-4048-92A2-DF7113C184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31" y="2152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1500">
                <a:extLst>
                  <a:ext uri="{FF2B5EF4-FFF2-40B4-BE49-F238E27FC236}">
                    <a16:creationId xmlns:a16="http://schemas.microsoft.com/office/drawing/2014/main" id="{8D70A78F-09DB-45A8-A341-FF7F12994F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177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1501">
                <a:extLst>
                  <a:ext uri="{FF2B5EF4-FFF2-40B4-BE49-F238E27FC236}">
                    <a16:creationId xmlns:a16="http://schemas.microsoft.com/office/drawing/2014/main" id="{0FA27D7B-9A1B-4427-844F-4AC6B51154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1" y="2177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1502">
                <a:extLst>
                  <a:ext uri="{FF2B5EF4-FFF2-40B4-BE49-F238E27FC236}">
                    <a16:creationId xmlns:a16="http://schemas.microsoft.com/office/drawing/2014/main" id="{B8CD125A-0A7A-4304-B59C-F89110A653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2152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Rectangle 1503">
                <a:extLst>
                  <a:ext uri="{FF2B5EF4-FFF2-40B4-BE49-F238E27FC236}">
                    <a16:creationId xmlns:a16="http://schemas.microsoft.com/office/drawing/2014/main" id="{70CD8E02-B4E4-4A61-A671-9BA96ACFCA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073"/>
                <a:ext cx="54" cy="55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1504">
                <a:extLst>
                  <a:ext uri="{FF2B5EF4-FFF2-40B4-BE49-F238E27FC236}">
                    <a16:creationId xmlns:a16="http://schemas.microsoft.com/office/drawing/2014/main" id="{016E51C5-8D65-4573-9377-392C7E967F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0" y="2073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1505">
                <a:extLst>
                  <a:ext uri="{FF2B5EF4-FFF2-40B4-BE49-F238E27FC236}">
                    <a16:creationId xmlns:a16="http://schemas.microsoft.com/office/drawing/2014/main" id="{EAD27116-4D0E-4A14-AEB2-E296C546B7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098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1506">
                <a:extLst>
                  <a:ext uri="{FF2B5EF4-FFF2-40B4-BE49-F238E27FC236}">
                    <a16:creationId xmlns:a16="http://schemas.microsoft.com/office/drawing/2014/main" id="{5A01A85F-0D34-458D-8101-3ECED3A271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0" y="209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1507">
                <a:extLst>
                  <a:ext uri="{FF2B5EF4-FFF2-40B4-BE49-F238E27FC236}">
                    <a16:creationId xmlns:a16="http://schemas.microsoft.com/office/drawing/2014/main" id="{F3463374-E98A-4B5C-B7E6-439F490C2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2073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Rectangle 1508">
                <a:extLst>
                  <a:ext uri="{FF2B5EF4-FFF2-40B4-BE49-F238E27FC236}">
                    <a16:creationId xmlns:a16="http://schemas.microsoft.com/office/drawing/2014/main" id="{5059575C-DE50-4066-AE1F-DF7CF9AE49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434"/>
                <a:ext cx="55" cy="54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509">
                <a:extLst>
                  <a:ext uri="{FF2B5EF4-FFF2-40B4-BE49-F238E27FC236}">
                    <a16:creationId xmlns:a16="http://schemas.microsoft.com/office/drawing/2014/main" id="{4A27B7CD-428F-4B8A-87BA-7D8B30E85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9" y="243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510">
                <a:extLst>
                  <a:ext uri="{FF2B5EF4-FFF2-40B4-BE49-F238E27FC236}">
                    <a16:creationId xmlns:a16="http://schemas.microsoft.com/office/drawing/2014/main" id="{3876FB29-1B88-4A8E-BCA3-B3C1EAC354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459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511">
                <a:extLst>
                  <a:ext uri="{FF2B5EF4-FFF2-40B4-BE49-F238E27FC236}">
                    <a16:creationId xmlns:a16="http://schemas.microsoft.com/office/drawing/2014/main" id="{DA8CA020-9F12-4BE2-98F4-FC0EB24423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2459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1512">
                <a:extLst>
                  <a:ext uri="{FF2B5EF4-FFF2-40B4-BE49-F238E27FC236}">
                    <a16:creationId xmlns:a16="http://schemas.microsoft.com/office/drawing/2014/main" id="{6AEC7E49-D93E-452F-9D30-22C403DB0D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434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Rectangle 1513">
                <a:extLst>
                  <a:ext uri="{FF2B5EF4-FFF2-40B4-BE49-F238E27FC236}">
                    <a16:creationId xmlns:a16="http://schemas.microsoft.com/office/drawing/2014/main" id="{9D1D4F66-74DD-4523-A391-ADA8B9357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2612"/>
                <a:ext cx="55" cy="54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1514">
                <a:extLst>
                  <a:ext uri="{FF2B5EF4-FFF2-40B4-BE49-F238E27FC236}">
                    <a16:creationId xmlns:a16="http://schemas.microsoft.com/office/drawing/2014/main" id="{095600B2-6BA7-46D1-BDD6-4D731B75D0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43" y="2612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515">
                <a:extLst>
                  <a:ext uri="{FF2B5EF4-FFF2-40B4-BE49-F238E27FC236}">
                    <a16:creationId xmlns:a16="http://schemas.microsoft.com/office/drawing/2014/main" id="{CF95D6EB-8657-4F27-8FA3-90C3F8EBE8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2637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516">
                <a:extLst>
                  <a:ext uri="{FF2B5EF4-FFF2-40B4-BE49-F238E27FC236}">
                    <a16:creationId xmlns:a16="http://schemas.microsoft.com/office/drawing/2014/main" id="{A5A1C920-2D81-45A0-A761-A96560D0B4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3" y="2637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517">
                <a:extLst>
                  <a:ext uri="{FF2B5EF4-FFF2-40B4-BE49-F238E27FC236}">
                    <a16:creationId xmlns:a16="http://schemas.microsoft.com/office/drawing/2014/main" id="{541E7907-F2D4-40FE-BF03-F1EC7F832B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2612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Rectangle 1518">
                <a:extLst>
                  <a:ext uri="{FF2B5EF4-FFF2-40B4-BE49-F238E27FC236}">
                    <a16:creationId xmlns:a16="http://schemas.microsoft.com/office/drawing/2014/main" id="{26E1766D-B9EB-431C-B411-62694207E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3042"/>
                <a:ext cx="54" cy="54"/>
              </a:xfrm>
              <a:prstGeom prst="rect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1519">
                <a:extLst>
                  <a:ext uri="{FF2B5EF4-FFF2-40B4-BE49-F238E27FC236}">
                    <a16:creationId xmlns:a16="http://schemas.microsoft.com/office/drawing/2014/main" id="{58191F9D-D364-4A72-9852-1C9CF7E675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83" y="3042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1520">
                <a:extLst>
                  <a:ext uri="{FF2B5EF4-FFF2-40B4-BE49-F238E27FC236}">
                    <a16:creationId xmlns:a16="http://schemas.microsoft.com/office/drawing/2014/main" id="{0B232556-2294-4F5A-9BAD-0081181D1F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3067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1521">
                <a:extLst>
                  <a:ext uri="{FF2B5EF4-FFF2-40B4-BE49-F238E27FC236}">
                    <a16:creationId xmlns:a16="http://schemas.microsoft.com/office/drawing/2014/main" id="{F1CACBC9-2505-4801-BB43-27E7A12B3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3" y="3067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1522">
                <a:extLst>
                  <a:ext uri="{FF2B5EF4-FFF2-40B4-BE49-F238E27FC236}">
                    <a16:creationId xmlns:a16="http://schemas.microsoft.com/office/drawing/2014/main" id="{240F8B00-AAD5-478E-9CD2-D3B5C14D3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7" y="3042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958C4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Freeform 1523">
                <a:extLst>
                  <a:ext uri="{FF2B5EF4-FFF2-40B4-BE49-F238E27FC236}">
                    <a16:creationId xmlns:a16="http://schemas.microsoft.com/office/drawing/2014/main" id="{033913DE-0BEF-43A1-8EBF-7DDA13ADA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146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1524">
                <a:extLst>
                  <a:ext uri="{FF2B5EF4-FFF2-40B4-BE49-F238E27FC236}">
                    <a16:creationId xmlns:a16="http://schemas.microsoft.com/office/drawing/2014/main" id="{3882159C-5FC3-4378-999D-1BE34A6A4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703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49 h 49"/>
                  <a:gd name="T4" fmla="*/ 0 w 49"/>
                  <a:gd name="T5" fmla="*/ 49 h 49"/>
                  <a:gd name="T6" fmla="*/ 24 w 49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49"/>
                    </a:lnTo>
                    <a:lnTo>
                      <a:pt x="0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Freeform 1525">
                <a:extLst>
                  <a:ext uri="{FF2B5EF4-FFF2-40B4-BE49-F238E27FC236}">
                    <a16:creationId xmlns:a16="http://schemas.microsoft.com/office/drawing/2014/main" id="{D88881EB-8ACD-4D6E-9F73-F4D0A73445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989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Freeform 1526">
                <a:extLst>
                  <a:ext uri="{FF2B5EF4-FFF2-40B4-BE49-F238E27FC236}">
                    <a16:creationId xmlns:a16="http://schemas.microsoft.com/office/drawing/2014/main" id="{99311F2F-1F84-425E-9765-6CC1F8CE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350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Freeform 1527">
                <a:extLst>
                  <a:ext uri="{FF2B5EF4-FFF2-40B4-BE49-F238E27FC236}">
                    <a16:creationId xmlns:a16="http://schemas.microsoft.com/office/drawing/2014/main" id="{8A400366-00A6-4F02-AA9D-BFE2F0B96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93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50 h 50"/>
                  <a:gd name="T4" fmla="*/ 0 w 50"/>
                  <a:gd name="T5" fmla="*/ 50 h 50"/>
                  <a:gd name="T6" fmla="*/ 25 w 50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Freeform 1528">
                <a:extLst>
                  <a:ext uri="{FF2B5EF4-FFF2-40B4-BE49-F238E27FC236}">
                    <a16:creationId xmlns:a16="http://schemas.microsoft.com/office/drawing/2014/main" id="{55951D4A-C923-43EF-B952-BAA3D9FD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548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Freeform 1529">
                <a:extLst>
                  <a:ext uri="{FF2B5EF4-FFF2-40B4-BE49-F238E27FC236}">
                    <a16:creationId xmlns:a16="http://schemas.microsoft.com/office/drawing/2014/main" id="{5215584E-8302-4375-89DD-52C1AE9756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3141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49 h 49"/>
                  <a:gd name="T4" fmla="*/ 0 w 49"/>
                  <a:gd name="T5" fmla="*/ 49 h 49"/>
                  <a:gd name="T6" fmla="*/ 24 w 49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49"/>
                    </a:lnTo>
                    <a:lnTo>
                      <a:pt x="0" y="4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A0627A"/>
              </a:solidFill>
              <a:ln w="7938">
                <a:solidFill>
                  <a:srgbClr val="00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530">
                <a:extLst>
                  <a:ext uri="{FF2B5EF4-FFF2-40B4-BE49-F238E27FC236}">
                    <a16:creationId xmlns:a16="http://schemas.microsoft.com/office/drawing/2014/main" id="{1F8090EB-3535-4407-9B73-27BA060DE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1445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531">
                <a:extLst>
                  <a:ext uri="{FF2B5EF4-FFF2-40B4-BE49-F238E27FC236}">
                    <a16:creationId xmlns:a16="http://schemas.microsoft.com/office/drawing/2014/main" id="{9154EC24-2A6D-46BF-A08C-3B1717547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871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4 h 49"/>
                  <a:gd name="T4" fmla="*/ 24 w 49"/>
                  <a:gd name="T5" fmla="*/ 49 h 49"/>
                  <a:gd name="T6" fmla="*/ 0 w 49"/>
                  <a:gd name="T7" fmla="*/ 24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4"/>
                    </a:lnTo>
                    <a:lnTo>
                      <a:pt x="24" y="49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FF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532">
                <a:extLst>
                  <a:ext uri="{FF2B5EF4-FFF2-40B4-BE49-F238E27FC236}">
                    <a16:creationId xmlns:a16="http://schemas.microsoft.com/office/drawing/2014/main" id="{52A280E5-3A12-42EB-8C0F-AEFDF24BA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974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5 h 50"/>
                  <a:gd name="T4" fmla="*/ 25 w 49"/>
                  <a:gd name="T5" fmla="*/ 50 h 50"/>
                  <a:gd name="T6" fmla="*/ 0 w 49"/>
                  <a:gd name="T7" fmla="*/ 25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533">
                <a:extLst>
                  <a:ext uri="{FF2B5EF4-FFF2-40B4-BE49-F238E27FC236}">
                    <a16:creationId xmlns:a16="http://schemas.microsoft.com/office/drawing/2014/main" id="{BA5211DE-AEC7-4508-8550-F2F47BA291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044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24 h 49"/>
                  <a:gd name="T4" fmla="*/ 25 w 49"/>
                  <a:gd name="T5" fmla="*/ 49 h 49"/>
                  <a:gd name="T6" fmla="*/ 0 w 49"/>
                  <a:gd name="T7" fmla="*/ 24 h 49"/>
                  <a:gd name="T8" fmla="*/ 25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534">
                <a:extLst>
                  <a:ext uri="{FF2B5EF4-FFF2-40B4-BE49-F238E27FC236}">
                    <a16:creationId xmlns:a16="http://schemas.microsoft.com/office/drawing/2014/main" id="{623C2135-D60E-4C5D-A28E-421EA03AB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54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Freeform 1535">
                <a:extLst>
                  <a:ext uri="{FF2B5EF4-FFF2-40B4-BE49-F238E27FC236}">
                    <a16:creationId xmlns:a16="http://schemas.microsoft.com/office/drawing/2014/main" id="{235802FF-1914-48D4-B1E2-D0AF66CF2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721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5 h 49"/>
                  <a:gd name="T4" fmla="*/ 25 w 50"/>
                  <a:gd name="T5" fmla="*/ 49 h 49"/>
                  <a:gd name="T6" fmla="*/ 0 w 50"/>
                  <a:gd name="T7" fmla="*/ 25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5"/>
                    </a:lnTo>
                    <a:lnTo>
                      <a:pt x="25" y="49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Freeform 1536">
                <a:extLst>
                  <a:ext uri="{FF2B5EF4-FFF2-40B4-BE49-F238E27FC236}">
                    <a16:creationId xmlns:a16="http://schemas.microsoft.com/office/drawing/2014/main" id="{CECE57E7-149A-4098-9946-E5356AC60F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3181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4 h 49"/>
                  <a:gd name="T4" fmla="*/ 24 w 49"/>
                  <a:gd name="T5" fmla="*/ 49 h 49"/>
                  <a:gd name="T6" fmla="*/ 0 w 49"/>
                  <a:gd name="T7" fmla="*/ 24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4"/>
                    </a:lnTo>
                    <a:lnTo>
                      <a:pt x="24" y="49"/>
                    </a:lnTo>
                    <a:lnTo>
                      <a:pt x="0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FF8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Rectangle 1537">
                <a:extLst>
                  <a:ext uri="{FF2B5EF4-FFF2-40B4-BE49-F238E27FC236}">
                    <a16:creationId xmlns:a16="http://schemas.microsoft.com/office/drawing/2014/main" id="{0777810C-6098-41FF-A335-BA2D5BC028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1327"/>
                <a:ext cx="45" cy="44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Rectangle 1538">
                <a:extLst>
                  <a:ext uri="{FF2B5EF4-FFF2-40B4-BE49-F238E27FC236}">
                    <a16:creationId xmlns:a16="http://schemas.microsoft.com/office/drawing/2014/main" id="{C304E47E-7323-4686-94F8-0EA3C04DDD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1747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Rectangle 1539">
                <a:extLst>
                  <a:ext uri="{FF2B5EF4-FFF2-40B4-BE49-F238E27FC236}">
                    <a16:creationId xmlns:a16="http://schemas.microsoft.com/office/drawing/2014/main" id="{17DAF22A-2890-41B1-997C-31A8F315C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1940"/>
                <a:ext cx="44" cy="44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Rectangle 1540">
                <a:extLst>
                  <a:ext uri="{FF2B5EF4-FFF2-40B4-BE49-F238E27FC236}">
                    <a16:creationId xmlns:a16="http://schemas.microsoft.com/office/drawing/2014/main" id="{918EBE32-DF10-46EB-BA5F-84FF173E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073"/>
                <a:ext cx="45" cy="45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Rectangle 1541">
                <a:extLst>
                  <a:ext uri="{FF2B5EF4-FFF2-40B4-BE49-F238E27FC236}">
                    <a16:creationId xmlns:a16="http://schemas.microsoft.com/office/drawing/2014/main" id="{FE489291-CCFE-4871-A6B3-25B074944B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622"/>
                <a:ext cx="45" cy="44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Rectangle 1542">
                <a:extLst>
                  <a:ext uri="{FF2B5EF4-FFF2-40B4-BE49-F238E27FC236}">
                    <a16:creationId xmlns:a16="http://schemas.microsoft.com/office/drawing/2014/main" id="{7A6C6308-373B-4A62-9B4A-CA8B86270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2657"/>
                <a:ext cx="45" cy="44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Rectangle 1543">
                <a:extLst>
                  <a:ext uri="{FF2B5EF4-FFF2-40B4-BE49-F238E27FC236}">
                    <a16:creationId xmlns:a16="http://schemas.microsoft.com/office/drawing/2014/main" id="{50C7D9BA-5D32-4B70-B7AF-A9962483A7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3309"/>
                <a:ext cx="44" cy="45"/>
              </a:xfrm>
              <a:prstGeom prst="rect">
                <a:avLst/>
              </a:prstGeom>
              <a:noFill/>
              <a:ln w="7938">
                <a:solidFill>
                  <a:srgbClr val="00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1544">
                <a:extLst>
                  <a:ext uri="{FF2B5EF4-FFF2-40B4-BE49-F238E27FC236}">
                    <a16:creationId xmlns:a16="http://schemas.microsoft.com/office/drawing/2014/main" id="{D604D5A1-16A6-4498-B467-5956DB61EC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1317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Freeform 1545">
                <a:extLst>
                  <a:ext uri="{FF2B5EF4-FFF2-40B4-BE49-F238E27FC236}">
                    <a16:creationId xmlns:a16="http://schemas.microsoft.com/office/drawing/2014/main" id="{D01D667F-3CBE-407F-A5BE-38B08969A7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1816"/>
                <a:ext cx="49" cy="50"/>
              </a:xfrm>
              <a:custGeom>
                <a:avLst/>
                <a:gdLst>
                  <a:gd name="T0" fmla="*/ 24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4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Freeform 1546">
                <a:extLst>
                  <a:ext uri="{FF2B5EF4-FFF2-40B4-BE49-F238E27FC236}">
                    <a16:creationId xmlns:a16="http://schemas.microsoft.com/office/drawing/2014/main" id="{533B4CD7-E002-43D7-A5D6-8E92CC558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1880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5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Freeform 1547">
                <a:extLst>
                  <a:ext uri="{FF2B5EF4-FFF2-40B4-BE49-F238E27FC236}">
                    <a16:creationId xmlns:a16="http://schemas.microsoft.com/office/drawing/2014/main" id="{682D93F3-3FD1-4862-98B6-2BF57921E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182"/>
                <a:ext cx="49" cy="49"/>
              </a:xfrm>
              <a:custGeom>
                <a:avLst/>
                <a:gdLst>
                  <a:gd name="T0" fmla="*/ 25 w 49"/>
                  <a:gd name="T1" fmla="*/ 0 h 49"/>
                  <a:gd name="T2" fmla="*/ 49 w 49"/>
                  <a:gd name="T3" fmla="*/ 49 h 49"/>
                  <a:gd name="T4" fmla="*/ 0 w 49"/>
                  <a:gd name="T5" fmla="*/ 49 h 49"/>
                  <a:gd name="T6" fmla="*/ 25 w 49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49">
                    <a:moveTo>
                      <a:pt x="25" y="0"/>
                    </a:moveTo>
                    <a:lnTo>
                      <a:pt x="49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Freeform 1548">
                <a:extLst>
                  <a:ext uri="{FF2B5EF4-FFF2-40B4-BE49-F238E27FC236}">
                    <a16:creationId xmlns:a16="http://schemas.microsoft.com/office/drawing/2014/main" id="{DC8B0725-6472-49AF-963D-C439D52FA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479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Freeform 1549">
                <a:extLst>
                  <a:ext uri="{FF2B5EF4-FFF2-40B4-BE49-F238E27FC236}">
                    <a16:creationId xmlns:a16="http://schemas.microsoft.com/office/drawing/2014/main" id="{AD28F477-0EE2-491D-BECA-1F4B5EBCF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805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49 h 49"/>
                  <a:gd name="T4" fmla="*/ 0 w 50"/>
                  <a:gd name="T5" fmla="*/ 49 h 49"/>
                  <a:gd name="T6" fmla="*/ 25 w 50"/>
                  <a:gd name="T7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49"/>
                    </a:lnTo>
                    <a:lnTo>
                      <a:pt x="0" y="4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550">
                <a:extLst>
                  <a:ext uri="{FF2B5EF4-FFF2-40B4-BE49-F238E27FC236}">
                    <a16:creationId xmlns:a16="http://schemas.microsoft.com/office/drawing/2014/main" id="{4937912D-6683-4530-B953-8C2745AD69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3195"/>
                <a:ext cx="49" cy="50"/>
              </a:xfrm>
              <a:custGeom>
                <a:avLst/>
                <a:gdLst>
                  <a:gd name="T0" fmla="*/ 24 w 49"/>
                  <a:gd name="T1" fmla="*/ 0 h 50"/>
                  <a:gd name="T2" fmla="*/ 49 w 49"/>
                  <a:gd name="T3" fmla="*/ 50 h 50"/>
                  <a:gd name="T4" fmla="*/ 0 w 49"/>
                  <a:gd name="T5" fmla="*/ 50 h 50"/>
                  <a:gd name="T6" fmla="*/ 24 w 49"/>
                  <a:gd name="T7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lnTo>
                      <a:pt x="49" y="50"/>
                    </a:lnTo>
                    <a:lnTo>
                      <a:pt x="0" y="5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F00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Oval 1551">
                <a:extLst>
                  <a:ext uri="{FF2B5EF4-FFF2-40B4-BE49-F238E27FC236}">
                    <a16:creationId xmlns:a16="http://schemas.microsoft.com/office/drawing/2014/main" id="{17AD228F-1EEA-40C9-8E65-87F7392DA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" y="1569"/>
                <a:ext cx="35" cy="35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Oval 1552">
                <a:extLst>
                  <a:ext uri="{FF2B5EF4-FFF2-40B4-BE49-F238E27FC236}">
                    <a16:creationId xmlns:a16="http://schemas.microsoft.com/office/drawing/2014/main" id="{810B4564-80D0-4EFF-A28F-0290603B69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2" y="1871"/>
                <a:ext cx="34" cy="34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Oval 1553">
                <a:extLst>
                  <a:ext uri="{FF2B5EF4-FFF2-40B4-BE49-F238E27FC236}">
                    <a16:creationId xmlns:a16="http://schemas.microsoft.com/office/drawing/2014/main" id="{0A232EC6-4977-4301-B3E1-19473BD25D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6" y="1925"/>
                <a:ext cx="34" cy="35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Oval 1554">
                <a:extLst>
                  <a:ext uri="{FF2B5EF4-FFF2-40B4-BE49-F238E27FC236}">
                    <a16:creationId xmlns:a16="http://schemas.microsoft.com/office/drawing/2014/main" id="{4E4D2E8B-2FD9-4F4C-A053-E37512035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5" y="2231"/>
                <a:ext cx="35" cy="35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Oval 1555">
                <a:extLst>
                  <a:ext uri="{FF2B5EF4-FFF2-40B4-BE49-F238E27FC236}">
                    <a16:creationId xmlns:a16="http://schemas.microsoft.com/office/drawing/2014/main" id="{835B8B95-F6B5-44C5-8EE7-EC8152836D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4" y="2493"/>
                <a:ext cx="35" cy="35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Oval 1556">
                <a:extLst>
                  <a:ext uri="{FF2B5EF4-FFF2-40B4-BE49-F238E27FC236}">
                    <a16:creationId xmlns:a16="http://schemas.microsoft.com/office/drawing/2014/main" id="{7209DD6A-1C73-4400-8092-953FF9F1DA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8" y="2484"/>
                <a:ext cx="35" cy="34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Oval 1557">
                <a:extLst>
                  <a:ext uri="{FF2B5EF4-FFF2-40B4-BE49-F238E27FC236}">
                    <a16:creationId xmlns:a16="http://schemas.microsoft.com/office/drawing/2014/main" id="{E5788248-DA1B-4C6C-AE0F-6D9C2F77B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8" y="3151"/>
                <a:ext cx="34" cy="34"/>
              </a:xfrm>
              <a:prstGeom prst="ellipse">
                <a:avLst/>
              </a:prstGeom>
              <a:noFill/>
              <a:ln w="7938">
                <a:solidFill>
                  <a:srgbClr val="A6CAF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558">
                <a:extLst>
                  <a:ext uri="{FF2B5EF4-FFF2-40B4-BE49-F238E27FC236}">
                    <a16:creationId xmlns:a16="http://schemas.microsoft.com/office/drawing/2014/main" id="{60C56E43-FAE9-4397-B155-6E964C115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" y="1525"/>
                <a:ext cx="40" cy="39"/>
              </a:xfrm>
              <a:custGeom>
                <a:avLst/>
                <a:gdLst>
                  <a:gd name="T0" fmla="*/ 20 w 40"/>
                  <a:gd name="T1" fmla="*/ 0 h 39"/>
                  <a:gd name="T2" fmla="*/ 40 w 40"/>
                  <a:gd name="T3" fmla="*/ 19 h 39"/>
                  <a:gd name="T4" fmla="*/ 20 w 40"/>
                  <a:gd name="T5" fmla="*/ 39 h 39"/>
                  <a:gd name="T6" fmla="*/ 0 w 40"/>
                  <a:gd name="T7" fmla="*/ 19 h 39"/>
                  <a:gd name="T8" fmla="*/ 20 w 4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19"/>
                    </a:lnTo>
                    <a:lnTo>
                      <a:pt x="20" y="39"/>
                    </a:lnTo>
                    <a:lnTo>
                      <a:pt x="0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559">
                <a:extLst>
                  <a:ext uri="{FF2B5EF4-FFF2-40B4-BE49-F238E27FC236}">
                    <a16:creationId xmlns:a16="http://schemas.microsoft.com/office/drawing/2014/main" id="{C05C04D3-891F-4CEB-9263-7DEFA330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2" y="1801"/>
                <a:ext cx="39" cy="40"/>
              </a:xfrm>
              <a:custGeom>
                <a:avLst/>
                <a:gdLst>
                  <a:gd name="T0" fmla="*/ 19 w 39"/>
                  <a:gd name="T1" fmla="*/ 0 h 40"/>
                  <a:gd name="T2" fmla="*/ 39 w 39"/>
                  <a:gd name="T3" fmla="*/ 20 h 40"/>
                  <a:gd name="T4" fmla="*/ 19 w 39"/>
                  <a:gd name="T5" fmla="*/ 40 h 40"/>
                  <a:gd name="T6" fmla="*/ 0 w 39"/>
                  <a:gd name="T7" fmla="*/ 20 h 40"/>
                  <a:gd name="T8" fmla="*/ 19 w 39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0">
                    <a:moveTo>
                      <a:pt x="19" y="0"/>
                    </a:moveTo>
                    <a:lnTo>
                      <a:pt x="39" y="20"/>
                    </a:lnTo>
                    <a:lnTo>
                      <a:pt x="19" y="40"/>
                    </a:lnTo>
                    <a:lnTo>
                      <a:pt x="0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560">
                <a:extLst>
                  <a:ext uri="{FF2B5EF4-FFF2-40B4-BE49-F238E27FC236}">
                    <a16:creationId xmlns:a16="http://schemas.microsoft.com/office/drawing/2014/main" id="{E7DB9434-0D65-4AAB-ACBA-EC173AA5C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6" y="2004"/>
                <a:ext cx="39" cy="40"/>
              </a:xfrm>
              <a:custGeom>
                <a:avLst/>
                <a:gdLst>
                  <a:gd name="T0" fmla="*/ 20 w 39"/>
                  <a:gd name="T1" fmla="*/ 0 h 40"/>
                  <a:gd name="T2" fmla="*/ 39 w 39"/>
                  <a:gd name="T3" fmla="*/ 20 h 40"/>
                  <a:gd name="T4" fmla="*/ 20 w 39"/>
                  <a:gd name="T5" fmla="*/ 40 h 40"/>
                  <a:gd name="T6" fmla="*/ 0 w 39"/>
                  <a:gd name="T7" fmla="*/ 20 h 40"/>
                  <a:gd name="T8" fmla="*/ 20 w 39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0">
                    <a:moveTo>
                      <a:pt x="20" y="0"/>
                    </a:moveTo>
                    <a:lnTo>
                      <a:pt x="39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561">
                <a:extLst>
                  <a:ext uri="{FF2B5EF4-FFF2-40B4-BE49-F238E27FC236}">
                    <a16:creationId xmlns:a16="http://schemas.microsoft.com/office/drawing/2014/main" id="{E21C8504-64DD-46E1-8B10-8FCA782DC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5" y="2123"/>
                <a:ext cx="40" cy="39"/>
              </a:xfrm>
              <a:custGeom>
                <a:avLst/>
                <a:gdLst>
                  <a:gd name="T0" fmla="*/ 20 w 40"/>
                  <a:gd name="T1" fmla="*/ 0 h 39"/>
                  <a:gd name="T2" fmla="*/ 40 w 40"/>
                  <a:gd name="T3" fmla="*/ 19 h 39"/>
                  <a:gd name="T4" fmla="*/ 20 w 40"/>
                  <a:gd name="T5" fmla="*/ 39 h 39"/>
                  <a:gd name="T6" fmla="*/ 0 w 40"/>
                  <a:gd name="T7" fmla="*/ 19 h 39"/>
                  <a:gd name="T8" fmla="*/ 20 w 4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19"/>
                    </a:lnTo>
                    <a:lnTo>
                      <a:pt x="20" y="39"/>
                    </a:lnTo>
                    <a:lnTo>
                      <a:pt x="0" y="19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562">
                <a:extLst>
                  <a:ext uri="{FF2B5EF4-FFF2-40B4-BE49-F238E27FC236}">
                    <a16:creationId xmlns:a16="http://schemas.microsoft.com/office/drawing/2014/main" id="{B98300B6-36EF-4232-9512-556DEB334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" y="2493"/>
                <a:ext cx="40" cy="40"/>
              </a:xfrm>
              <a:custGeom>
                <a:avLst/>
                <a:gdLst>
                  <a:gd name="T0" fmla="*/ 20 w 40"/>
                  <a:gd name="T1" fmla="*/ 0 h 40"/>
                  <a:gd name="T2" fmla="*/ 40 w 40"/>
                  <a:gd name="T3" fmla="*/ 20 h 40"/>
                  <a:gd name="T4" fmla="*/ 20 w 40"/>
                  <a:gd name="T5" fmla="*/ 40 h 40"/>
                  <a:gd name="T6" fmla="*/ 0 w 40"/>
                  <a:gd name="T7" fmla="*/ 20 h 40"/>
                  <a:gd name="T8" fmla="*/ 20 w 40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40" y="20"/>
                    </a:lnTo>
                    <a:lnTo>
                      <a:pt x="20" y="40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Freeform 1563">
                <a:extLst>
                  <a:ext uri="{FF2B5EF4-FFF2-40B4-BE49-F238E27FC236}">
                    <a16:creationId xmlns:a16="http://schemas.microsoft.com/office/drawing/2014/main" id="{8D28C7C2-29D9-4A46-AE34-D20CF2E5D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8" y="2726"/>
                <a:ext cx="40" cy="39"/>
              </a:xfrm>
              <a:custGeom>
                <a:avLst/>
                <a:gdLst>
                  <a:gd name="T0" fmla="*/ 20 w 40"/>
                  <a:gd name="T1" fmla="*/ 0 h 39"/>
                  <a:gd name="T2" fmla="*/ 40 w 40"/>
                  <a:gd name="T3" fmla="*/ 20 h 39"/>
                  <a:gd name="T4" fmla="*/ 20 w 40"/>
                  <a:gd name="T5" fmla="*/ 39 h 39"/>
                  <a:gd name="T6" fmla="*/ 0 w 40"/>
                  <a:gd name="T7" fmla="*/ 20 h 39"/>
                  <a:gd name="T8" fmla="*/ 20 w 40"/>
                  <a:gd name="T9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39">
                    <a:moveTo>
                      <a:pt x="20" y="0"/>
                    </a:moveTo>
                    <a:lnTo>
                      <a:pt x="40" y="20"/>
                    </a:lnTo>
                    <a:lnTo>
                      <a:pt x="20" y="39"/>
                    </a:lnTo>
                    <a:lnTo>
                      <a:pt x="0" y="2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Freeform 1564">
                <a:extLst>
                  <a:ext uri="{FF2B5EF4-FFF2-40B4-BE49-F238E27FC236}">
                    <a16:creationId xmlns:a16="http://schemas.microsoft.com/office/drawing/2014/main" id="{25A29731-DA48-4744-8B3E-19B93D441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8" y="3042"/>
                <a:ext cx="39" cy="40"/>
              </a:xfrm>
              <a:custGeom>
                <a:avLst/>
                <a:gdLst>
                  <a:gd name="T0" fmla="*/ 19 w 39"/>
                  <a:gd name="T1" fmla="*/ 0 h 40"/>
                  <a:gd name="T2" fmla="*/ 39 w 39"/>
                  <a:gd name="T3" fmla="*/ 20 h 40"/>
                  <a:gd name="T4" fmla="*/ 19 w 39"/>
                  <a:gd name="T5" fmla="*/ 40 h 40"/>
                  <a:gd name="T6" fmla="*/ 0 w 39"/>
                  <a:gd name="T7" fmla="*/ 20 h 40"/>
                  <a:gd name="T8" fmla="*/ 19 w 39"/>
                  <a:gd name="T9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40">
                    <a:moveTo>
                      <a:pt x="19" y="0"/>
                    </a:moveTo>
                    <a:lnTo>
                      <a:pt x="39" y="20"/>
                    </a:lnTo>
                    <a:lnTo>
                      <a:pt x="19" y="40"/>
                    </a:lnTo>
                    <a:lnTo>
                      <a:pt x="0" y="2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69FFFF"/>
              </a:solidFill>
              <a:ln w="7938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Oval 1565">
                <a:extLst>
                  <a:ext uri="{FF2B5EF4-FFF2-40B4-BE49-F238E27FC236}">
                    <a16:creationId xmlns:a16="http://schemas.microsoft.com/office/drawing/2014/main" id="{C0AECD82-87C1-4E89-9157-1F580FD0B0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2582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Oval 1566">
                <a:extLst>
                  <a:ext uri="{FF2B5EF4-FFF2-40B4-BE49-F238E27FC236}">
                    <a16:creationId xmlns:a16="http://schemas.microsoft.com/office/drawing/2014/main" id="{D646E5AC-633F-45A3-A89D-821C34CE9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2513"/>
                <a:ext cx="44" cy="45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Oval 1567">
                <a:extLst>
                  <a:ext uri="{FF2B5EF4-FFF2-40B4-BE49-F238E27FC236}">
                    <a16:creationId xmlns:a16="http://schemas.microsoft.com/office/drawing/2014/main" id="{64C239A0-3DCB-47D4-B71D-6BA2E2013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2375"/>
                <a:ext cx="44" cy="44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Oval 1568">
                <a:extLst>
                  <a:ext uri="{FF2B5EF4-FFF2-40B4-BE49-F238E27FC236}">
                    <a16:creationId xmlns:a16="http://schemas.microsoft.com/office/drawing/2014/main" id="{6F3822D0-1DF2-4253-9BDA-6C94079DA8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217"/>
                <a:ext cx="45" cy="44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Oval 1569">
                <a:extLst>
                  <a:ext uri="{FF2B5EF4-FFF2-40B4-BE49-F238E27FC236}">
                    <a16:creationId xmlns:a16="http://schemas.microsoft.com/office/drawing/2014/main" id="{435330D6-0207-4D12-A05B-B25D7CEE8C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083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Oval 1570">
                <a:extLst>
                  <a:ext uri="{FF2B5EF4-FFF2-40B4-BE49-F238E27FC236}">
                    <a16:creationId xmlns:a16="http://schemas.microsoft.com/office/drawing/2014/main" id="{290FE05E-FEAB-4799-9F1B-0519CD2A6C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1905"/>
                <a:ext cx="45" cy="45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Oval 1571">
                <a:extLst>
                  <a:ext uri="{FF2B5EF4-FFF2-40B4-BE49-F238E27FC236}">
                    <a16:creationId xmlns:a16="http://schemas.microsoft.com/office/drawing/2014/main" id="{B0B09205-6F45-43C4-A0D6-3BEF71297E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113"/>
                <a:ext cx="44" cy="44"/>
              </a:xfrm>
              <a:prstGeom prst="ellipse">
                <a:avLst/>
              </a:prstGeom>
              <a:solidFill>
                <a:srgbClr val="FFFF00"/>
              </a:solidFill>
              <a:ln w="7938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Freeform 1572">
                <a:extLst>
                  <a:ext uri="{FF2B5EF4-FFF2-40B4-BE49-F238E27FC236}">
                    <a16:creationId xmlns:a16="http://schemas.microsoft.com/office/drawing/2014/main" id="{A5E392C9-B1DB-4A78-A6A8-8C1E3FB2B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7" y="2434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Freeform 1573">
                <a:extLst>
                  <a:ext uri="{FF2B5EF4-FFF2-40B4-BE49-F238E27FC236}">
                    <a16:creationId xmlns:a16="http://schemas.microsoft.com/office/drawing/2014/main" id="{2027808D-0C0C-4F7D-834C-0082119AAA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419"/>
                <a:ext cx="49" cy="50"/>
              </a:xfrm>
              <a:custGeom>
                <a:avLst/>
                <a:gdLst>
                  <a:gd name="T0" fmla="*/ 24 w 49"/>
                  <a:gd name="T1" fmla="*/ 0 h 50"/>
                  <a:gd name="T2" fmla="*/ 49 w 49"/>
                  <a:gd name="T3" fmla="*/ 25 h 50"/>
                  <a:gd name="T4" fmla="*/ 24 w 49"/>
                  <a:gd name="T5" fmla="*/ 50 h 50"/>
                  <a:gd name="T6" fmla="*/ 0 w 49"/>
                  <a:gd name="T7" fmla="*/ 25 h 50"/>
                  <a:gd name="T8" fmla="*/ 24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lnTo>
                      <a:pt x="49" y="25"/>
                    </a:lnTo>
                    <a:lnTo>
                      <a:pt x="24" y="50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Freeform 1574">
                <a:extLst>
                  <a:ext uri="{FF2B5EF4-FFF2-40B4-BE49-F238E27FC236}">
                    <a16:creationId xmlns:a16="http://schemas.microsoft.com/office/drawing/2014/main" id="{90E00816-B083-4756-B41F-7A5C24439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1" y="2172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5 h 50"/>
                  <a:gd name="T4" fmla="*/ 25 w 49"/>
                  <a:gd name="T5" fmla="*/ 50 h 50"/>
                  <a:gd name="T6" fmla="*/ 0 w 49"/>
                  <a:gd name="T7" fmla="*/ 25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Freeform 1575">
                <a:extLst>
                  <a:ext uri="{FF2B5EF4-FFF2-40B4-BE49-F238E27FC236}">
                    <a16:creationId xmlns:a16="http://schemas.microsoft.com/office/drawing/2014/main" id="{6EC79D08-9BA3-450C-B5AE-61F53CFE7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" y="2073"/>
                <a:ext cx="49" cy="50"/>
              </a:xfrm>
              <a:custGeom>
                <a:avLst/>
                <a:gdLst>
                  <a:gd name="T0" fmla="*/ 25 w 49"/>
                  <a:gd name="T1" fmla="*/ 0 h 50"/>
                  <a:gd name="T2" fmla="*/ 49 w 49"/>
                  <a:gd name="T3" fmla="*/ 25 h 50"/>
                  <a:gd name="T4" fmla="*/ 25 w 49"/>
                  <a:gd name="T5" fmla="*/ 50 h 50"/>
                  <a:gd name="T6" fmla="*/ 0 w 49"/>
                  <a:gd name="T7" fmla="*/ 25 h 50"/>
                  <a:gd name="T8" fmla="*/ 25 w 49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50">
                    <a:moveTo>
                      <a:pt x="25" y="0"/>
                    </a:moveTo>
                    <a:lnTo>
                      <a:pt x="49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Freeform 1576">
                <a:extLst>
                  <a:ext uri="{FF2B5EF4-FFF2-40B4-BE49-F238E27FC236}">
                    <a16:creationId xmlns:a16="http://schemas.microsoft.com/office/drawing/2014/main" id="{AC41DAD1-A73E-4B3F-AEC8-80B97B29D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9" y="2133"/>
                <a:ext cx="50" cy="49"/>
              </a:xfrm>
              <a:custGeom>
                <a:avLst/>
                <a:gdLst>
                  <a:gd name="T0" fmla="*/ 25 w 50"/>
                  <a:gd name="T1" fmla="*/ 0 h 49"/>
                  <a:gd name="T2" fmla="*/ 50 w 50"/>
                  <a:gd name="T3" fmla="*/ 24 h 49"/>
                  <a:gd name="T4" fmla="*/ 25 w 50"/>
                  <a:gd name="T5" fmla="*/ 49 h 49"/>
                  <a:gd name="T6" fmla="*/ 0 w 50"/>
                  <a:gd name="T7" fmla="*/ 24 h 49"/>
                  <a:gd name="T8" fmla="*/ 25 w 50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49">
                    <a:moveTo>
                      <a:pt x="25" y="0"/>
                    </a:moveTo>
                    <a:lnTo>
                      <a:pt x="50" y="24"/>
                    </a:lnTo>
                    <a:lnTo>
                      <a:pt x="25" y="49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577">
                <a:extLst>
                  <a:ext uri="{FF2B5EF4-FFF2-40B4-BE49-F238E27FC236}">
                    <a16:creationId xmlns:a16="http://schemas.microsoft.com/office/drawing/2014/main" id="{442B78EB-2733-474F-A079-033BEBDAA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3" y="2152"/>
                <a:ext cx="50" cy="50"/>
              </a:xfrm>
              <a:custGeom>
                <a:avLst/>
                <a:gdLst>
                  <a:gd name="T0" fmla="*/ 25 w 50"/>
                  <a:gd name="T1" fmla="*/ 0 h 50"/>
                  <a:gd name="T2" fmla="*/ 50 w 50"/>
                  <a:gd name="T3" fmla="*/ 25 h 50"/>
                  <a:gd name="T4" fmla="*/ 25 w 50"/>
                  <a:gd name="T5" fmla="*/ 50 h 50"/>
                  <a:gd name="T6" fmla="*/ 0 w 50"/>
                  <a:gd name="T7" fmla="*/ 25 h 50"/>
                  <a:gd name="T8" fmla="*/ 25 w 50"/>
                  <a:gd name="T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50">
                    <a:moveTo>
                      <a:pt x="25" y="0"/>
                    </a:moveTo>
                    <a:lnTo>
                      <a:pt x="50" y="25"/>
                    </a:lnTo>
                    <a:lnTo>
                      <a:pt x="25" y="50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578">
                <a:extLst>
                  <a:ext uri="{FF2B5EF4-FFF2-40B4-BE49-F238E27FC236}">
                    <a16:creationId xmlns:a16="http://schemas.microsoft.com/office/drawing/2014/main" id="{07882F6E-F74E-46A2-9233-A43D05440B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3" y="2370"/>
                <a:ext cx="49" cy="49"/>
              </a:xfrm>
              <a:custGeom>
                <a:avLst/>
                <a:gdLst>
                  <a:gd name="T0" fmla="*/ 24 w 49"/>
                  <a:gd name="T1" fmla="*/ 0 h 49"/>
                  <a:gd name="T2" fmla="*/ 49 w 49"/>
                  <a:gd name="T3" fmla="*/ 25 h 49"/>
                  <a:gd name="T4" fmla="*/ 24 w 49"/>
                  <a:gd name="T5" fmla="*/ 49 h 49"/>
                  <a:gd name="T6" fmla="*/ 0 w 49"/>
                  <a:gd name="T7" fmla="*/ 25 h 49"/>
                  <a:gd name="T8" fmla="*/ 24 w 49"/>
                  <a:gd name="T9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49">
                    <a:moveTo>
                      <a:pt x="24" y="0"/>
                    </a:moveTo>
                    <a:lnTo>
                      <a:pt x="49" y="25"/>
                    </a:lnTo>
                    <a:lnTo>
                      <a:pt x="24" y="49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FF0000"/>
              </a:solidFill>
              <a:ln w="7938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Rectangle 1579">
                <a:extLst>
                  <a:ext uri="{FF2B5EF4-FFF2-40B4-BE49-F238E27FC236}">
                    <a16:creationId xmlns:a16="http://schemas.microsoft.com/office/drawing/2014/main" id="{150859B4-7388-4A40-A04E-8A0A0D488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7" y="2726"/>
                <a:ext cx="55" cy="54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1580">
                <a:extLst>
                  <a:ext uri="{FF2B5EF4-FFF2-40B4-BE49-F238E27FC236}">
                    <a16:creationId xmlns:a16="http://schemas.microsoft.com/office/drawing/2014/main" id="{41918869-EFD1-48E0-A275-928FE9F7FE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57" y="2726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1581">
                <a:extLst>
                  <a:ext uri="{FF2B5EF4-FFF2-40B4-BE49-F238E27FC236}">
                    <a16:creationId xmlns:a16="http://schemas.microsoft.com/office/drawing/2014/main" id="{1398DF2E-D1F4-4EA3-B95E-AD970DDD36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2750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1582">
                <a:extLst>
                  <a:ext uri="{FF2B5EF4-FFF2-40B4-BE49-F238E27FC236}">
                    <a16:creationId xmlns:a16="http://schemas.microsoft.com/office/drawing/2014/main" id="{B24E0012-10CB-4796-A3A7-FADFCE81F0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" y="2750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1583">
                <a:extLst>
                  <a:ext uri="{FF2B5EF4-FFF2-40B4-BE49-F238E27FC236}">
                    <a16:creationId xmlns:a16="http://schemas.microsoft.com/office/drawing/2014/main" id="{FC427318-E702-4742-A3A4-88193CCD2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2726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1584">
                <a:extLst>
                  <a:ext uri="{FF2B5EF4-FFF2-40B4-BE49-F238E27FC236}">
                    <a16:creationId xmlns:a16="http://schemas.microsoft.com/office/drawing/2014/main" id="{61EDE3B2-5324-409F-A31D-E4A41B8E9E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2" y="2726"/>
                <a:ext cx="1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1585">
                <a:extLst>
                  <a:ext uri="{FF2B5EF4-FFF2-40B4-BE49-F238E27FC236}">
                    <a16:creationId xmlns:a16="http://schemas.microsoft.com/office/drawing/2014/main" id="{3D43D9C5-1825-4DFF-B89D-E9820974E1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2" y="275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Rectangle 1586">
                <a:extLst>
                  <a:ext uri="{FF2B5EF4-FFF2-40B4-BE49-F238E27FC236}">
                    <a16:creationId xmlns:a16="http://schemas.microsoft.com/office/drawing/2014/main" id="{E4D75D16-E41A-468B-A1C4-701D309260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" y="2523"/>
                <a:ext cx="54" cy="54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1587">
                <a:extLst>
                  <a:ext uri="{FF2B5EF4-FFF2-40B4-BE49-F238E27FC236}">
                    <a16:creationId xmlns:a16="http://schemas.microsoft.com/office/drawing/2014/main" id="{F3EF84D7-1276-4798-AC06-B90092E9F8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297" y="2523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1588">
                <a:extLst>
                  <a:ext uri="{FF2B5EF4-FFF2-40B4-BE49-F238E27FC236}">
                    <a16:creationId xmlns:a16="http://schemas.microsoft.com/office/drawing/2014/main" id="{11B2CB2F-AE27-4466-81BF-1BA1611BAD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254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1589">
                <a:extLst>
                  <a:ext uri="{FF2B5EF4-FFF2-40B4-BE49-F238E27FC236}">
                    <a16:creationId xmlns:a16="http://schemas.microsoft.com/office/drawing/2014/main" id="{16EF4A39-A04A-4990-9792-1CA4F3D73A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297" y="2548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1590">
                <a:extLst>
                  <a:ext uri="{FF2B5EF4-FFF2-40B4-BE49-F238E27FC236}">
                    <a16:creationId xmlns:a16="http://schemas.microsoft.com/office/drawing/2014/main" id="{99FC9BF9-8270-4324-B8B8-FF549923FF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523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1591">
                <a:extLst>
                  <a:ext uri="{FF2B5EF4-FFF2-40B4-BE49-F238E27FC236}">
                    <a16:creationId xmlns:a16="http://schemas.microsoft.com/office/drawing/2014/main" id="{0B8EE3AF-4619-4F9C-A9CC-57E37BFA3C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321" y="2523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1592">
                <a:extLst>
                  <a:ext uri="{FF2B5EF4-FFF2-40B4-BE49-F238E27FC236}">
                    <a16:creationId xmlns:a16="http://schemas.microsoft.com/office/drawing/2014/main" id="{F0F3D725-D38A-4A13-902B-9014C59835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21" y="2548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Rectangle 1593">
                <a:extLst>
                  <a:ext uri="{FF2B5EF4-FFF2-40B4-BE49-F238E27FC236}">
                    <a16:creationId xmlns:a16="http://schemas.microsoft.com/office/drawing/2014/main" id="{CE490424-7A65-4E36-AF15-3D53468173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1" y="2172"/>
                <a:ext cx="54" cy="54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1594">
                <a:extLst>
                  <a:ext uri="{FF2B5EF4-FFF2-40B4-BE49-F238E27FC236}">
                    <a16:creationId xmlns:a16="http://schemas.microsoft.com/office/drawing/2014/main" id="{3B816503-0443-4FFA-A937-3AA691F625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1831" y="2172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1595">
                <a:extLst>
                  <a:ext uri="{FF2B5EF4-FFF2-40B4-BE49-F238E27FC236}">
                    <a16:creationId xmlns:a16="http://schemas.microsoft.com/office/drawing/2014/main" id="{57E7742E-28E2-4FF0-9351-2A0B438115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197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1596">
                <a:extLst>
                  <a:ext uri="{FF2B5EF4-FFF2-40B4-BE49-F238E27FC236}">
                    <a16:creationId xmlns:a16="http://schemas.microsoft.com/office/drawing/2014/main" id="{E1AB2D77-57E9-415F-A08E-F6C271D43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31" y="2197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1597">
                <a:extLst>
                  <a:ext uri="{FF2B5EF4-FFF2-40B4-BE49-F238E27FC236}">
                    <a16:creationId xmlns:a16="http://schemas.microsoft.com/office/drawing/2014/main" id="{02793E2D-0F8C-445F-BFBC-BF86F6B50B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2172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1598">
                <a:extLst>
                  <a:ext uri="{FF2B5EF4-FFF2-40B4-BE49-F238E27FC236}">
                    <a16:creationId xmlns:a16="http://schemas.microsoft.com/office/drawing/2014/main" id="{9F07AF17-D9AB-48DA-BAC4-0245673471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56" y="217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1599">
                <a:extLst>
                  <a:ext uri="{FF2B5EF4-FFF2-40B4-BE49-F238E27FC236}">
                    <a16:creationId xmlns:a16="http://schemas.microsoft.com/office/drawing/2014/main" id="{225C521D-C207-47F1-A5D6-E32476E5EC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6" y="2197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Rectangle 1600">
                <a:extLst>
                  <a:ext uri="{FF2B5EF4-FFF2-40B4-BE49-F238E27FC236}">
                    <a16:creationId xmlns:a16="http://schemas.microsoft.com/office/drawing/2014/main" id="{3F54545E-B6A9-4BE7-9018-9EE340A57D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70" y="2088"/>
                <a:ext cx="54" cy="54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1601">
                <a:extLst>
                  <a:ext uri="{FF2B5EF4-FFF2-40B4-BE49-F238E27FC236}">
                    <a16:creationId xmlns:a16="http://schemas.microsoft.com/office/drawing/2014/main" id="{B16B5CC9-6725-4F34-9E3F-BA57F71AF0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370" y="208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1602">
                <a:extLst>
                  <a:ext uri="{FF2B5EF4-FFF2-40B4-BE49-F238E27FC236}">
                    <a16:creationId xmlns:a16="http://schemas.microsoft.com/office/drawing/2014/main" id="{0AD5C65E-C884-45C6-9B55-A3165D0410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13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1603">
                <a:extLst>
                  <a:ext uri="{FF2B5EF4-FFF2-40B4-BE49-F238E27FC236}">
                    <a16:creationId xmlns:a16="http://schemas.microsoft.com/office/drawing/2014/main" id="{AA544B6F-1AD1-4F52-A61F-017467FCF0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70" y="2113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1604">
                <a:extLst>
                  <a:ext uri="{FF2B5EF4-FFF2-40B4-BE49-F238E27FC236}">
                    <a16:creationId xmlns:a16="http://schemas.microsoft.com/office/drawing/2014/main" id="{14FC162E-A63E-48DF-87BB-2C347EF0A2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2088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1605">
                <a:extLst>
                  <a:ext uri="{FF2B5EF4-FFF2-40B4-BE49-F238E27FC236}">
                    <a16:creationId xmlns:a16="http://schemas.microsoft.com/office/drawing/2014/main" id="{BD44AE17-51D1-4F14-8AA3-E3451F91F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95" y="2088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1606">
                <a:extLst>
                  <a:ext uri="{FF2B5EF4-FFF2-40B4-BE49-F238E27FC236}">
                    <a16:creationId xmlns:a16="http://schemas.microsoft.com/office/drawing/2014/main" id="{FB1F01F2-3B67-49E5-AFFB-AADA5BFD05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95" y="2113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Rectangle 1607">
                <a:extLst>
                  <a:ext uri="{FF2B5EF4-FFF2-40B4-BE49-F238E27FC236}">
                    <a16:creationId xmlns:a16="http://schemas.microsoft.com/office/drawing/2014/main" id="{F5C58FD5-C493-49CB-8637-77367F0220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09" y="2266"/>
                <a:ext cx="55" cy="54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1608">
                <a:extLst>
                  <a:ext uri="{FF2B5EF4-FFF2-40B4-BE49-F238E27FC236}">
                    <a16:creationId xmlns:a16="http://schemas.microsoft.com/office/drawing/2014/main" id="{AE564F5F-68BA-428F-94D0-22C66EC57D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909" y="2266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1609">
                <a:extLst>
                  <a:ext uri="{FF2B5EF4-FFF2-40B4-BE49-F238E27FC236}">
                    <a16:creationId xmlns:a16="http://schemas.microsoft.com/office/drawing/2014/main" id="{9E484C4E-8205-404A-ABC0-737F4FE63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291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1610">
                <a:extLst>
                  <a:ext uri="{FF2B5EF4-FFF2-40B4-BE49-F238E27FC236}">
                    <a16:creationId xmlns:a16="http://schemas.microsoft.com/office/drawing/2014/main" id="{D13DD3D5-79A8-4C87-82C1-B5756EF94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909" y="2291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1611">
                <a:extLst>
                  <a:ext uri="{FF2B5EF4-FFF2-40B4-BE49-F238E27FC236}">
                    <a16:creationId xmlns:a16="http://schemas.microsoft.com/office/drawing/2014/main" id="{3ECCCB18-1EA9-4716-8C86-2AB07DA1D4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266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1612">
                <a:extLst>
                  <a:ext uri="{FF2B5EF4-FFF2-40B4-BE49-F238E27FC236}">
                    <a16:creationId xmlns:a16="http://schemas.microsoft.com/office/drawing/2014/main" id="{92DB5B1A-F77C-4A3A-BD7C-93013E5BBC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34" y="22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1613">
                <a:extLst>
                  <a:ext uri="{FF2B5EF4-FFF2-40B4-BE49-F238E27FC236}">
                    <a16:creationId xmlns:a16="http://schemas.microsoft.com/office/drawing/2014/main" id="{316C8F19-47D1-48CF-9612-1C03C85FA6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34" y="2291"/>
                <a:ext cx="1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Rectangle 1614">
                <a:extLst>
                  <a:ext uri="{FF2B5EF4-FFF2-40B4-BE49-F238E27FC236}">
                    <a16:creationId xmlns:a16="http://schemas.microsoft.com/office/drawing/2014/main" id="{03DEFBAF-D744-4BAC-A77D-EAD777533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43" y="1930"/>
                <a:ext cx="55" cy="54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1615">
                <a:extLst>
                  <a:ext uri="{FF2B5EF4-FFF2-40B4-BE49-F238E27FC236}">
                    <a16:creationId xmlns:a16="http://schemas.microsoft.com/office/drawing/2014/main" id="{0A873D43-63AE-43E3-9FD0-113E82401A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443" y="1930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Line 1616">
                <a:extLst>
                  <a:ext uri="{FF2B5EF4-FFF2-40B4-BE49-F238E27FC236}">
                    <a16:creationId xmlns:a16="http://schemas.microsoft.com/office/drawing/2014/main" id="{D7D80AB5-D149-42A7-A891-9C1A16C209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1955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1617">
                <a:extLst>
                  <a:ext uri="{FF2B5EF4-FFF2-40B4-BE49-F238E27FC236}">
                    <a16:creationId xmlns:a16="http://schemas.microsoft.com/office/drawing/2014/main" id="{322672F0-2FC6-40E9-BB9A-2DA0FE9EA9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43" y="1955"/>
                <a:ext cx="25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1618">
                <a:extLst>
                  <a:ext uri="{FF2B5EF4-FFF2-40B4-BE49-F238E27FC236}">
                    <a16:creationId xmlns:a16="http://schemas.microsoft.com/office/drawing/2014/main" id="{6A82F87A-1936-4B43-8EB4-C9A0045C5F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1930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Line 1619">
                <a:extLst>
                  <a:ext uri="{FF2B5EF4-FFF2-40B4-BE49-F238E27FC236}">
                    <a16:creationId xmlns:a16="http://schemas.microsoft.com/office/drawing/2014/main" id="{BEFEB966-8A99-4FC8-8453-30D95FDA21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8" y="1930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Line 1620">
                <a:extLst>
                  <a:ext uri="{FF2B5EF4-FFF2-40B4-BE49-F238E27FC236}">
                    <a16:creationId xmlns:a16="http://schemas.microsoft.com/office/drawing/2014/main" id="{1E223354-7B8B-48E0-8C86-252D3F68F0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8" y="1955"/>
                <a:ext cx="1" cy="24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Rectangle 1621">
                <a:extLst>
                  <a:ext uri="{FF2B5EF4-FFF2-40B4-BE49-F238E27FC236}">
                    <a16:creationId xmlns:a16="http://schemas.microsoft.com/office/drawing/2014/main" id="{4D041157-6537-4554-B520-5845DAAA7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" y="2058"/>
                <a:ext cx="54" cy="5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1622">
                <a:extLst>
                  <a:ext uri="{FF2B5EF4-FFF2-40B4-BE49-F238E27FC236}">
                    <a16:creationId xmlns:a16="http://schemas.microsoft.com/office/drawing/2014/main" id="{981F13DE-72B0-4B6B-9C5C-57550751BD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983" y="2058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1623">
                <a:extLst>
                  <a:ext uri="{FF2B5EF4-FFF2-40B4-BE49-F238E27FC236}">
                    <a16:creationId xmlns:a16="http://schemas.microsoft.com/office/drawing/2014/main" id="{3DADC73E-AF18-4EC7-B90A-0FBB957B1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083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1624">
                <a:extLst>
                  <a:ext uri="{FF2B5EF4-FFF2-40B4-BE49-F238E27FC236}">
                    <a16:creationId xmlns:a16="http://schemas.microsoft.com/office/drawing/2014/main" id="{B9758CD9-AA21-4DB3-A1CA-231D75E4D0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983" y="2083"/>
                <a:ext cx="24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1625">
                <a:extLst>
                  <a:ext uri="{FF2B5EF4-FFF2-40B4-BE49-F238E27FC236}">
                    <a16:creationId xmlns:a16="http://schemas.microsoft.com/office/drawing/2014/main" id="{8121CC68-4C25-4D57-970B-F382CA39DA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7" y="2058"/>
                <a:ext cx="25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1626">
                <a:extLst>
                  <a:ext uri="{FF2B5EF4-FFF2-40B4-BE49-F238E27FC236}">
                    <a16:creationId xmlns:a16="http://schemas.microsoft.com/office/drawing/2014/main" id="{E095A1C6-930E-40C1-8660-7C682C30EC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007" y="2058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1627">
                <a:extLst>
                  <a:ext uri="{FF2B5EF4-FFF2-40B4-BE49-F238E27FC236}">
                    <a16:creationId xmlns:a16="http://schemas.microsoft.com/office/drawing/2014/main" id="{69A61224-BA31-48BE-A72B-72C208727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07" y="2083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Rectangle 1628">
                <a:extLst>
                  <a:ext uri="{FF2B5EF4-FFF2-40B4-BE49-F238E27FC236}">
                    <a16:creationId xmlns:a16="http://schemas.microsoft.com/office/drawing/2014/main" id="{56AF5A39-E96E-463C-9FFA-9EDF1A66A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3314"/>
                <a:ext cx="26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-1.2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4" name="Rectangle 1629">
                <a:extLst>
                  <a:ext uri="{FF2B5EF4-FFF2-40B4-BE49-F238E27FC236}">
                    <a16:creationId xmlns:a16="http://schemas.microsoft.com/office/drawing/2014/main" id="{B4E04B45-CD42-4F52-8A65-693097121A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2938"/>
                <a:ext cx="26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-0.8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Rectangle 1630">
                <a:extLst>
                  <a:ext uri="{FF2B5EF4-FFF2-40B4-BE49-F238E27FC236}">
                    <a16:creationId xmlns:a16="http://schemas.microsoft.com/office/drawing/2014/main" id="{0036A811-E940-4EFF-B2F5-CABADC0DB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6" y="2563"/>
                <a:ext cx="263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en-US" sz="1900" b="1">
                    <a:solidFill>
                      <a:srgbClr val="FFFFFF"/>
                    </a:solidFill>
                    <a:latin typeface="Arial" panose="020B0604020202020204" pitchFamily="34" charset="0"/>
                  </a:rPr>
                  <a:t>-0.4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606" name="Rectangle 1632">
              <a:extLst>
                <a:ext uri="{FF2B5EF4-FFF2-40B4-BE49-F238E27FC236}">
                  <a16:creationId xmlns:a16="http://schemas.microsoft.com/office/drawing/2014/main" id="{E99FD51A-487A-49E9-849F-49BE58C0A1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913" y="3471863"/>
              <a:ext cx="134937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7" name="Rectangle 1633">
              <a:extLst>
                <a:ext uri="{FF2B5EF4-FFF2-40B4-BE49-F238E27FC236}">
                  <a16:creationId xmlns:a16="http://schemas.microsoft.com/office/drawing/2014/main" id="{CFF021D9-FC5B-4504-9070-CA0DC5B59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8" y="2882900"/>
              <a:ext cx="3365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0.4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8" name="Rectangle 1634">
              <a:extLst>
                <a:ext uri="{FF2B5EF4-FFF2-40B4-BE49-F238E27FC236}">
                  <a16:creationId xmlns:a16="http://schemas.microsoft.com/office/drawing/2014/main" id="{B6BBDDCF-D864-4126-AD35-AA24DDDA3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8" y="2287588"/>
              <a:ext cx="3365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0.8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9" name="Rectangle 1635">
              <a:extLst>
                <a:ext uri="{FF2B5EF4-FFF2-40B4-BE49-F238E27FC236}">
                  <a16:creationId xmlns:a16="http://schemas.microsoft.com/office/drawing/2014/main" id="{61A2A619-48ED-4613-B0E1-D0025B2EC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938" y="1690688"/>
              <a:ext cx="3365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1.2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0" name="Rectangle 1636">
              <a:extLst>
                <a:ext uri="{FF2B5EF4-FFF2-40B4-BE49-F238E27FC236}">
                  <a16:creationId xmlns:a16="http://schemas.microsoft.com/office/drawing/2014/main" id="{B42DA366-305A-4245-A1FD-AB2F17789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4575" y="5599113"/>
              <a:ext cx="461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20's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1" name="Rectangle 1637">
              <a:extLst>
                <a:ext uri="{FF2B5EF4-FFF2-40B4-BE49-F238E27FC236}">
                  <a16:creationId xmlns:a16="http://schemas.microsoft.com/office/drawing/2014/main" id="{A9C0438F-3615-4110-B9D7-FAA671B31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1825" y="5599113"/>
              <a:ext cx="461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30's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2" name="Rectangle 1638">
              <a:extLst>
                <a:ext uri="{FF2B5EF4-FFF2-40B4-BE49-F238E27FC236}">
                  <a16:creationId xmlns:a16="http://schemas.microsoft.com/office/drawing/2014/main" id="{A8E806CE-C839-4EE7-B05B-DBCFB29D9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5599113"/>
              <a:ext cx="461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40's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3" name="Rectangle 1639">
              <a:extLst>
                <a:ext uri="{FF2B5EF4-FFF2-40B4-BE49-F238E27FC236}">
                  <a16:creationId xmlns:a16="http://schemas.microsoft.com/office/drawing/2014/main" id="{F67A48DF-9910-4848-A844-49E8186F7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5213" y="5599113"/>
              <a:ext cx="461962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50's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4" name="Rectangle 1640">
              <a:extLst>
                <a:ext uri="{FF2B5EF4-FFF2-40B4-BE49-F238E27FC236}">
                  <a16:creationId xmlns:a16="http://schemas.microsoft.com/office/drawing/2014/main" id="{7406BA83-5C97-430D-BD74-98565E168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75" y="5599113"/>
              <a:ext cx="461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60's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5" name="Rectangle 1641">
              <a:extLst>
                <a:ext uri="{FF2B5EF4-FFF2-40B4-BE49-F238E27FC236}">
                  <a16:creationId xmlns:a16="http://schemas.microsoft.com/office/drawing/2014/main" id="{BEF1D26A-99BA-49C9-AF7A-7141FF952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8600" y="5599113"/>
              <a:ext cx="461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70's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6" name="Rectangle 1642">
              <a:extLst>
                <a:ext uri="{FF2B5EF4-FFF2-40B4-BE49-F238E27FC236}">
                  <a16:creationId xmlns:a16="http://schemas.microsoft.com/office/drawing/2014/main" id="{5951419A-37EA-4F74-B6A0-E6AC81D7F3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850" y="5599113"/>
              <a:ext cx="46196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80's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7" name="Rectangle 1643">
              <a:extLst>
                <a:ext uri="{FF2B5EF4-FFF2-40B4-BE49-F238E27FC236}">
                  <a16:creationId xmlns:a16="http://schemas.microsoft.com/office/drawing/2014/main" id="{3CC18AC8-FED7-48FF-B3B7-1C80A790B7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25" y="1257300"/>
              <a:ext cx="2135188" cy="4730750"/>
            </a:xfrm>
            <a:prstGeom prst="rect">
              <a:avLst/>
            </a:prstGeom>
            <a:noFill/>
            <a:ln w="7938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8" name="Line 1644">
              <a:extLst>
                <a:ext uri="{FF2B5EF4-FFF2-40B4-BE49-F238E27FC236}">
                  <a16:creationId xmlns:a16="http://schemas.microsoft.com/office/drawing/2014/main" id="{890C65A7-0633-4473-8EDF-D7DBE9DBFB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1428750"/>
              <a:ext cx="409575" cy="1588"/>
            </a:xfrm>
            <a:prstGeom prst="line">
              <a:avLst/>
            </a:prstGeom>
            <a:noFill/>
            <a:ln w="15875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9" name="Rectangle 1645">
              <a:extLst>
                <a:ext uri="{FF2B5EF4-FFF2-40B4-BE49-F238E27FC236}">
                  <a16:creationId xmlns:a16="http://schemas.microsoft.com/office/drawing/2014/main" id="{E1451546-F47D-4AE5-922C-A32FC1DE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1390650"/>
              <a:ext cx="87312" cy="85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0" name="Line 1646">
              <a:extLst>
                <a:ext uri="{FF2B5EF4-FFF2-40B4-BE49-F238E27FC236}">
                  <a16:creationId xmlns:a16="http://schemas.microsoft.com/office/drawing/2014/main" id="{3F2CB930-57C2-4970-ABA1-3502B8D231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58013" y="1390650"/>
              <a:ext cx="39687" cy="38100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1" name="Line 1647">
              <a:extLst>
                <a:ext uri="{FF2B5EF4-FFF2-40B4-BE49-F238E27FC236}">
                  <a16:creationId xmlns:a16="http://schemas.microsoft.com/office/drawing/2014/main" id="{6FCC63AB-62DD-474C-AC08-6F42FBEC2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7700" y="1428750"/>
              <a:ext cx="39688" cy="3968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" name="Line 1648">
              <a:extLst>
                <a:ext uri="{FF2B5EF4-FFF2-40B4-BE49-F238E27FC236}">
                  <a16:creationId xmlns:a16="http://schemas.microsoft.com/office/drawing/2014/main" id="{279C0B67-2FD1-43CA-ACBF-FF501FEAA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8013" y="1428750"/>
              <a:ext cx="39687" cy="3968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3" name="Line 1649">
              <a:extLst>
                <a:ext uri="{FF2B5EF4-FFF2-40B4-BE49-F238E27FC236}">
                  <a16:creationId xmlns:a16="http://schemas.microsoft.com/office/drawing/2014/main" id="{14EE13A2-AD32-4D22-A173-FA3F2F0CD9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1390650"/>
              <a:ext cx="39688" cy="38100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4" name="Line 1650">
              <a:extLst>
                <a:ext uri="{FF2B5EF4-FFF2-40B4-BE49-F238E27FC236}">
                  <a16:creationId xmlns:a16="http://schemas.microsoft.com/office/drawing/2014/main" id="{20D9EA1E-8949-400E-9589-26A834C214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1390650"/>
              <a:ext cx="1588" cy="38100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5" name="Line 1651">
              <a:extLst>
                <a:ext uri="{FF2B5EF4-FFF2-40B4-BE49-F238E27FC236}">
                  <a16:creationId xmlns:a16="http://schemas.microsoft.com/office/drawing/2014/main" id="{8269E676-7726-4D57-90EB-E2BF91140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7700" y="1428750"/>
              <a:ext cx="1588" cy="39688"/>
            </a:xfrm>
            <a:prstGeom prst="line">
              <a:avLst/>
            </a:prstGeom>
            <a:noFill/>
            <a:ln w="7938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6" name="Rectangle 1652">
              <a:extLst>
                <a:ext uri="{FF2B5EF4-FFF2-40B4-BE49-F238E27FC236}">
                  <a16:creationId xmlns:a16="http://schemas.microsoft.com/office/drawing/2014/main" id="{42F36784-2111-4268-B297-3BB5B6212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1343025"/>
              <a:ext cx="933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Digit Symbol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7" name="Line 1653">
              <a:extLst>
                <a:ext uri="{FF2B5EF4-FFF2-40B4-BE49-F238E27FC236}">
                  <a16:creationId xmlns:a16="http://schemas.microsoft.com/office/drawing/2014/main" id="{87E3D7BA-352C-47BF-8BA4-4E240B54A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1766888"/>
              <a:ext cx="409575" cy="1587"/>
            </a:xfrm>
            <a:prstGeom prst="line">
              <a:avLst/>
            </a:prstGeom>
            <a:noFill/>
            <a:ln w="158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8" name="Rectangle 1654">
              <a:extLst>
                <a:ext uri="{FF2B5EF4-FFF2-40B4-BE49-F238E27FC236}">
                  <a16:creationId xmlns:a16="http://schemas.microsoft.com/office/drawing/2014/main" id="{D302C522-2C98-428C-A0E2-34E62B9B0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1727200"/>
              <a:ext cx="71437" cy="71438"/>
            </a:xfrm>
            <a:prstGeom prst="rect">
              <a:avLst/>
            </a:prstGeom>
            <a:noFill/>
            <a:ln w="7938">
              <a:solidFill>
                <a:srgbClr val="80808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9" name="Rectangle 1655">
              <a:extLst>
                <a:ext uri="{FF2B5EF4-FFF2-40B4-BE49-F238E27FC236}">
                  <a16:creationId xmlns:a16="http://schemas.microsoft.com/office/drawing/2014/main" id="{5038E342-A468-415B-9614-5C57B96F5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1681163"/>
              <a:ext cx="135413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Letter Comparison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0" name="Rectangle 1656">
              <a:extLst>
                <a:ext uri="{FF2B5EF4-FFF2-40B4-BE49-F238E27FC236}">
                  <a16:creationId xmlns:a16="http://schemas.microsoft.com/office/drawing/2014/main" id="{2CB1494D-BC5C-486D-99DF-B702F14B70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2097088"/>
              <a:ext cx="31750" cy="14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1" name="Rectangle 1657">
              <a:extLst>
                <a:ext uri="{FF2B5EF4-FFF2-40B4-BE49-F238E27FC236}">
                  <a16:creationId xmlns:a16="http://schemas.microsoft.com/office/drawing/2014/main" id="{4BB4549E-E60A-4A7C-807A-096CF892D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097088"/>
              <a:ext cx="31750" cy="14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2" name="Rectangle 1658">
              <a:extLst>
                <a:ext uri="{FF2B5EF4-FFF2-40B4-BE49-F238E27FC236}">
                  <a16:creationId xmlns:a16="http://schemas.microsoft.com/office/drawing/2014/main" id="{13F3504D-7E35-4230-BA16-0D3C478D1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2097088"/>
              <a:ext cx="31750" cy="14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3" name="Rectangle 1659">
              <a:extLst>
                <a:ext uri="{FF2B5EF4-FFF2-40B4-BE49-F238E27FC236}">
                  <a16:creationId xmlns:a16="http://schemas.microsoft.com/office/drawing/2014/main" id="{3DA6B6AC-9DE6-43B8-A707-61FC1045F1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138" y="2097088"/>
              <a:ext cx="30162" cy="14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4" name="Rectangle 1660">
              <a:extLst>
                <a:ext uri="{FF2B5EF4-FFF2-40B4-BE49-F238E27FC236}">
                  <a16:creationId xmlns:a16="http://schemas.microsoft.com/office/drawing/2014/main" id="{1E3C5BBA-F263-458E-B64C-BB067BA39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097088"/>
              <a:ext cx="31750" cy="1428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5" name="Rectangle 1661">
              <a:extLst>
                <a:ext uri="{FF2B5EF4-FFF2-40B4-BE49-F238E27FC236}">
                  <a16:creationId xmlns:a16="http://schemas.microsoft.com/office/drawing/2014/main" id="{B195140A-E1CF-4F5D-A546-130951A48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065338"/>
              <a:ext cx="71437" cy="69850"/>
            </a:xfrm>
            <a:prstGeom prst="rect">
              <a:avLst/>
            </a:prstGeom>
            <a:noFill/>
            <a:ln w="7938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6" name="Rectangle 1662">
              <a:extLst>
                <a:ext uri="{FF2B5EF4-FFF2-40B4-BE49-F238E27FC236}">
                  <a16:creationId xmlns:a16="http://schemas.microsoft.com/office/drawing/2014/main" id="{A790942D-71B0-4886-B0F5-00FBE17FCB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2017713"/>
              <a:ext cx="145573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Pattern Comparison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7" name="Rectangle 1663">
              <a:extLst>
                <a:ext uri="{FF2B5EF4-FFF2-40B4-BE49-F238E27FC236}">
                  <a16:creationId xmlns:a16="http://schemas.microsoft.com/office/drawing/2014/main" id="{F8083C4B-2167-4CF5-87BE-BC7FAC51E4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2433638"/>
              <a:ext cx="31750" cy="15875"/>
            </a:xfrm>
            <a:prstGeom prst="rect">
              <a:avLst/>
            </a:prstGeom>
            <a:solidFill>
              <a:srgbClr val="DD9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8" name="Rectangle 1664">
              <a:extLst>
                <a:ext uri="{FF2B5EF4-FFF2-40B4-BE49-F238E27FC236}">
                  <a16:creationId xmlns:a16="http://schemas.microsoft.com/office/drawing/2014/main" id="{4B633DFF-EE23-49A1-BCF2-64B2B643A6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433638"/>
              <a:ext cx="31750" cy="15875"/>
            </a:xfrm>
            <a:prstGeom prst="rect">
              <a:avLst/>
            </a:prstGeom>
            <a:solidFill>
              <a:srgbClr val="DD9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9" name="Rectangle 1665">
              <a:extLst>
                <a:ext uri="{FF2B5EF4-FFF2-40B4-BE49-F238E27FC236}">
                  <a16:creationId xmlns:a16="http://schemas.microsoft.com/office/drawing/2014/main" id="{F1451557-5BDA-453D-876D-06F375CA9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2433638"/>
              <a:ext cx="31750" cy="15875"/>
            </a:xfrm>
            <a:prstGeom prst="rect">
              <a:avLst/>
            </a:prstGeom>
            <a:solidFill>
              <a:srgbClr val="DD9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0" name="Rectangle 1666">
              <a:extLst>
                <a:ext uri="{FF2B5EF4-FFF2-40B4-BE49-F238E27FC236}">
                  <a16:creationId xmlns:a16="http://schemas.microsoft.com/office/drawing/2014/main" id="{67E46A24-4C2A-498A-8126-29097F03F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138" y="2433638"/>
              <a:ext cx="30162" cy="15875"/>
            </a:xfrm>
            <a:prstGeom prst="rect">
              <a:avLst/>
            </a:prstGeom>
            <a:solidFill>
              <a:srgbClr val="DD9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1" name="Rectangle 1667">
              <a:extLst>
                <a:ext uri="{FF2B5EF4-FFF2-40B4-BE49-F238E27FC236}">
                  <a16:creationId xmlns:a16="http://schemas.microsoft.com/office/drawing/2014/main" id="{F8B251CD-E7DB-4F55-8334-5F32F9DFE0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433638"/>
              <a:ext cx="31750" cy="15875"/>
            </a:xfrm>
            <a:prstGeom prst="rect">
              <a:avLst/>
            </a:prstGeom>
            <a:solidFill>
              <a:srgbClr val="DD9C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2" name="Freeform 1668">
              <a:extLst>
                <a:ext uri="{FF2B5EF4-FFF2-40B4-BE49-F238E27FC236}">
                  <a16:creationId xmlns:a16="http://schemas.microsoft.com/office/drawing/2014/main" id="{60E62C20-F68B-4900-8465-626EE9E4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2401888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FF"/>
            </a:solidFill>
            <a:ln w="7938">
              <a:solidFill>
                <a:srgbClr val="DD9CB3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3" name="Rectangle 1669">
              <a:extLst>
                <a:ext uri="{FF2B5EF4-FFF2-40B4-BE49-F238E27FC236}">
                  <a16:creationId xmlns:a16="http://schemas.microsoft.com/office/drawing/2014/main" id="{8EAEE1A6-0785-4A46-8AC9-493849C0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2355850"/>
              <a:ext cx="1084262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Letter Rotation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4" name="Rectangle 1670">
              <a:extLst>
                <a:ext uri="{FF2B5EF4-FFF2-40B4-BE49-F238E27FC236}">
                  <a16:creationId xmlns:a16="http://schemas.microsoft.com/office/drawing/2014/main" id="{D17FF5F5-DE4D-49BF-A8AF-3571BFA8F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2771775"/>
              <a:ext cx="31750" cy="15875"/>
            </a:xfrm>
            <a:prstGeom prst="rect">
              <a:avLst/>
            </a:prstGeom>
            <a:solidFill>
              <a:srgbClr val="958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" name="Rectangle 1671">
              <a:extLst>
                <a:ext uri="{FF2B5EF4-FFF2-40B4-BE49-F238E27FC236}">
                  <a16:creationId xmlns:a16="http://schemas.microsoft.com/office/drawing/2014/main" id="{F0A3288B-EDA8-4705-BA90-AD8D9F2AA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2771775"/>
              <a:ext cx="31750" cy="15875"/>
            </a:xfrm>
            <a:prstGeom prst="rect">
              <a:avLst/>
            </a:prstGeom>
            <a:solidFill>
              <a:srgbClr val="958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6" name="Rectangle 1672">
              <a:extLst>
                <a:ext uri="{FF2B5EF4-FFF2-40B4-BE49-F238E27FC236}">
                  <a16:creationId xmlns:a16="http://schemas.microsoft.com/office/drawing/2014/main" id="{DDD57F42-9C11-4004-9988-41A2DCC52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2771775"/>
              <a:ext cx="31750" cy="15875"/>
            </a:xfrm>
            <a:prstGeom prst="rect">
              <a:avLst/>
            </a:prstGeom>
            <a:solidFill>
              <a:srgbClr val="958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7" name="Rectangle 1673">
              <a:extLst>
                <a:ext uri="{FF2B5EF4-FFF2-40B4-BE49-F238E27FC236}">
                  <a16:creationId xmlns:a16="http://schemas.microsoft.com/office/drawing/2014/main" id="{2C22766C-6CA5-40C4-8E40-78279DF884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138" y="2771775"/>
              <a:ext cx="30162" cy="15875"/>
            </a:xfrm>
            <a:prstGeom prst="rect">
              <a:avLst/>
            </a:prstGeom>
            <a:solidFill>
              <a:srgbClr val="958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8" name="Rectangle 1674">
              <a:extLst>
                <a:ext uri="{FF2B5EF4-FFF2-40B4-BE49-F238E27FC236}">
                  <a16:creationId xmlns:a16="http://schemas.microsoft.com/office/drawing/2014/main" id="{2CDD6425-3052-42A0-A6A8-8B4B31705B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2771775"/>
              <a:ext cx="31750" cy="15875"/>
            </a:xfrm>
            <a:prstGeom prst="rect">
              <a:avLst/>
            </a:prstGeom>
            <a:solidFill>
              <a:srgbClr val="958C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9" name="Rectangle 1675">
              <a:extLst>
                <a:ext uri="{FF2B5EF4-FFF2-40B4-BE49-F238E27FC236}">
                  <a16:creationId xmlns:a16="http://schemas.microsoft.com/office/drawing/2014/main" id="{3B7F4B99-727D-4F91-B1C1-1D2BE3376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2740025"/>
              <a:ext cx="87312" cy="85725"/>
            </a:xfrm>
            <a:prstGeom prst="rect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0" name="Line 1676">
              <a:extLst>
                <a:ext uri="{FF2B5EF4-FFF2-40B4-BE49-F238E27FC236}">
                  <a16:creationId xmlns:a16="http://schemas.microsoft.com/office/drawing/2014/main" id="{0F512C77-BC13-4E7F-AE5A-EAEF65BCA5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58013" y="2740025"/>
              <a:ext cx="39687" cy="39688"/>
            </a:xfrm>
            <a:prstGeom prst="line">
              <a:avLst/>
            </a:prstGeom>
            <a:noFill/>
            <a:ln w="7938">
              <a:solidFill>
                <a:srgbClr val="958C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1" name="Line 1677">
              <a:extLst>
                <a:ext uri="{FF2B5EF4-FFF2-40B4-BE49-F238E27FC236}">
                  <a16:creationId xmlns:a16="http://schemas.microsoft.com/office/drawing/2014/main" id="{ADF313CA-E218-4901-87C3-60888A02C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7700" y="2779713"/>
              <a:ext cx="39688" cy="38100"/>
            </a:xfrm>
            <a:prstGeom prst="line">
              <a:avLst/>
            </a:prstGeom>
            <a:noFill/>
            <a:ln w="7938">
              <a:solidFill>
                <a:srgbClr val="958C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2" name="Line 1678">
              <a:extLst>
                <a:ext uri="{FF2B5EF4-FFF2-40B4-BE49-F238E27FC236}">
                  <a16:creationId xmlns:a16="http://schemas.microsoft.com/office/drawing/2014/main" id="{F87870BA-3A92-4D7A-95FC-79D5B61772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8013" y="2779713"/>
              <a:ext cx="39687" cy="38100"/>
            </a:xfrm>
            <a:prstGeom prst="line">
              <a:avLst/>
            </a:prstGeom>
            <a:noFill/>
            <a:ln w="7938">
              <a:solidFill>
                <a:srgbClr val="958C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3" name="Line 1679">
              <a:extLst>
                <a:ext uri="{FF2B5EF4-FFF2-40B4-BE49-F238E27FC236}">
                  <a16:creationId xmlns:a16="http://schemas.microsoft.com/office/drawing/2014/main" id="{9CF91C17-D3AB-4DF8-BAE3-1BA67E1E8C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2740025"/>
              <a:ext cx="39688" cy="39688"/>
            </a:xfrm>
            <a:prstGeom prst="line">
              <a:avLst/>
            </a:prstGeom>
            <a:noFill/>
            <a:ln w="7938">
              <a:solidFill>
                <a:srgbClr val="958C4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4" name="Rectangle 1680">
              <a:extLst>
                <a:ext uri="{FF2B5EF4-FFF2-40B4-BE49-F238E27FC236}">
                  <a16:creationId xmlns:a16="http://schemas.microsoft.com/office/drawing/2014/main" id="{763BD054-F1E1-494D-A4FC-2FFB3A013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2692400"/>
              <a:ext cx="7302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Line Span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5" name="Line 1681">
              <a:extLst>
                <a:ext uri="{FF2B5EF4-FFF2-40B4-BE49-F238E27FC236}">
                  <a16:creationId xmlns:a16="http://schemas.microsoft.com/office/drawing/2014/main" id="{43D17D9E-92D4-4899-B2E4-580519B7C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3116263"/>
              <a:ext cx="409575" cy="1587"/>
            </a:xfrm>
            <a:prstGeom prst="line">
              <a:avLst/>
            </a:prstGeom>
            <a:noFill/>
            <a:ln w="15875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6" name="Freeform 1682">
              <a:extLst>
                <a:ext uri="{FF2B5EF4-FFF2-40B4-BE49-F238E27FC236}">
                  <a16:creationId xmlns:a16="http://schemas.microsoft.com/office/drawing/2014/main" id="{4FCF6507-3FAB-42BB-9C1A-3EA5742DB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3076575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A0627A"/>
            </a:solidFill>
            <a:ln w="7938">
              <a:solidFill>
                <a:srgbClr val="00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7" name="Rectangle 1683">
              <a:extLst>
                <a:ext uri="{FF2B5EF4-FFF2-40B4-BE49-F238E27FC236}">
                  <a16:creationId xmlns:a16="http://schemas.microsoft.com/office/drawing/2014/main" id="{1B9F97FD-5C4A-41AC-9AC2-BA855A3613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030538"/>
              <a:ext cx="135731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Computation Span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8" name="Line 1684">
              <a:extLst>
                <a:ext uri="{FF2B5EF4-FFF2-40B4-BE49-F238E27FC236}">
                  <a16:creationId xmlns:a16="http://schemas.microsoft.com/office/drawing/2014/main" id="{92EAD781-315A-45B1-BDE8-6ADD346506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3454400"/>
              <a:ext cx="409575" cy="1588"/>
            </a:xfrm>
            <a:prstGeom prst="line">
              <a:avLst/>
            </a:prstGeom>
            <a:noFill/>
            <a:ln w="15875">
              <a:solidFill>
                <a:srgbClr val="FFFF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9" name="Freeform 1685">
              <a:extLst>
                <a:ext uri="{FF2B5EF4-FFF2-40B4-BE49-F238E27FC236}">
                  <a16:creationId xmlns:a16="http://schemas.microsoft.com/office/drawing/2014/main" id="{DD47347A-7B9C-4F04-BD98-6BE3E81323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3414713"/>
              <a:ext cx="79375" cy="77787"/>
            </a:xfrm>
            <a:custGeom>
              <a:avLst/>
              <a:gdLst>
                <a:gd name="T0" fmla="*/ 25 w 50"/>
                <a:gd name="T1" fmla="*/ 0 h 49"/>
                <a:gd name="T2" fmla="*/ 50 w 50"/>
                <a:gd name="T3" fmla="*/ 25 h 49"/>
                <a:gd name="T4" fmla="*/ 25 w 50"/>
                <a:gd name="T5" fmla="*/ 49 h 49"/>
                <a:gd name="T6" fmla="*/ 0 w 50"/>
                <a:gd name="T7" fmla="*/ 25 h 49"/>
                <a:gd name="T8" fmla="*/ 25 w 50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50" y="25"/>
                  </a:lnTo>
                  <a:lnTo>
                    <a:pt x="25" y="49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FFFF8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0" name="Rectangle 1686">
              <a:extLst>
                <a:ext uri="{FF2B5EF4-FFF2-40B4-BE49-F238E27FC236}">
                  <a16:creationId xmlns:a16="http://schemas.microsoft.com/office/drawing/2014/main" id="{6BDEE3A7-8A3B-4EAD-9C5A-CC76F8BDB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367088"/>
              <a:ext cx="101758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Reading Span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1" name="Rectangle 1687">
              <a:extLst>
                <a:ext uri="{FF2B5EF4-FFF2-40B4-BE49-F238E27FC236}">
                  <a16:creationId xmlns:a16="http://schemas.microsoft.com/office/drawing/2014/main" id="{CC87ABB0-002D-42C3-9137-1FDFABA0BC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767138"/>
              <a:ext cx="47625" cy="23812"/>
            </a:xfrm>
            <a:prstGeom prst="rect">
              <a:avLst/>
            </a:prstGeom>
            <a:solidFill>
              <a:srgbClr val="00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2" name="Rectangle 1688">
              <a:extLst>
                <a:ext uri="{FF2B5EF4-FFF2-40B4-BE49-F238E27FC236}">
                  <a16:creationId xmlns:a16="http://schemas.microsoft.com/office/drawing/2014/main" id="{E94E9061-F17F-45C4-AAFC-E31F3D72D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263" y="3767138"/>
              <a:ext cx="47625" cy="23812"/>
            </a:xfrm>
            <a:prstGeom prst="rect">
              <a:avLst/>
            </a:prstGeom>
            <a:solidFill>
              <a:srgbClr val="00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3" name="Rectangle 1689">
              <a:extLst>
                <a:ext uri="{FF2B5EF4-FFF2-40B4-BE49-F238E27FC236}">
                  <a16:creationId xmlns:a16="http://schemas.microsoft.com/office/drawing/2014/main" id="{9DBADB10-482D-4B3A-8E5F-7EEE83F9F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138" y="3767138"/>
              <a:ext cx="46037" cy="23812"/>
            </a:xfrm>
            <a:prstGeom prst="rect">
              <a:avLst/>
            </a:prstGeom>
            <a:solidFill>
              <a:srgbClr val="00C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4" name="Rectangle 1690">
              <a:extLst>
                <a:ext uri="{FF2B5EF4-FFF2-40B4-BE49-F238E27FC236}">
                  <a16:creationId xmlns:a16="http://schemas.microsoft.com/office/drawing/2014/main" id="{50258469-12A4-4241-8905-D1AEAAD80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3736975"/>
              <a:ext cx="71437" cy="69850"/>
            </a:xfrm>
            <a:prstGeom prst="rect">
              <a:avLst/>
            </a:prstGeom>
            <a:noFill/>
            <a:ln w="7938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5" name="Rectangle 1691">
              <a:extLst>
                <a:ext uri="{FF2B5EF4-FFF2-40B4-BE49-F238E27FC236}">
                  <a16:creationId xmlns:a16="http://schemas.microsoft.com/office/drawing/2014/main" id="{B7A0D79A-C202-4CF0-A80E-D1FB7D3C40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3697288"/>
              <a:ext cx="52546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Benton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6" name="Rectangle 1692">
              <a:extLst>
                <a:ext uri="{FF2B5EF4-FFF2-40B4-BE49-F238E27FC236}">
                  <a16:creationId xmlns:a16="http://schemas.microsoft.com/office/drawing/2014/main" id="{3F0695EB-A048-4F29-8FA7-459F7778F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4113213"/>
              <a:ext cx="31750" cy="1587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7" name="Rectangle 1693">
              <a:extLst>
                <a:ext uri="{FF2B5EF4-FFF2-40B4-BE49-F238E27FC236}">
                  <a16:creationId xmlns:a16="http://schemas.microsoft.com/office/drawing/2014/main" id="{3695AFD0-178E-4AA6-8D86-27D9A08572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0225" y="4113213"/>
              <a:ext cx="31750" cy="1587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8" name="Rectangle 1694">
              <a:extLst>
                <a:ext uri="{FF2B5EF4-FFF2-40B4-BE49-F238E27FC236}">
                  <a16:creationId xmlns:a16="http://schemas.microsoft.com/office/drawing/2014/main" id="{18832AD2-A2B6-4F36-A9FD-FCD474404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3888" y="4113213"/>
              <a:ext cx="31750" cy="1587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9" name="Rectangle 1695">
              <a:extLst>
                <a:ext uri="{FF2B5EF4-FFF2-40B4-BE49-F238E27FC236}">
                  <a16:creationId xmlns:a16="http://schemas.microsoft.com/office/drawing/2014/main" id="{A1CD4C6A-369D-4F06-AB10-BA909DB53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9138" y="4113213"/>
              <a:ext cx="30162" cy="1587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0" name="Rectangle 1696">
              <a:extLst>
                <a:ext uri="{FF2B5EF4-FFF2-40B4-BE49-F238E27FC236}">
                  <a16:creationId xmlns:a16="http://schemas.microsoft.com/office/drawing/2014/main" id="{59C66744-0F65-486E-A2A2-B8113D68A2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113213"/>
              <a:ext cx="31750" cy="15875"/>
            </a:xfrm>
            <a:prstGeom prst="rect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1" name="Freeform 1697">
              <a:extLst>
                <a:ext uri="{FF2B5EF4-FFF2-40B4-BE49-F238E27FC236}">
                  <a16:creationId xmlns:a16="http://schemas.microsoft.com/office/drawing/2014/main" id="{0B15E76C-ED77-45ED-844A-1D668A31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4081463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50 h 50"/>
                <a:gd name="T4" fmla="*/ 0 w 50"/>
                <a:gd name="T5" fmla="*/ 50 h 50"/>
                <a:gd name="T6" fmla="*/ 25 w 50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50"/>
                  </a:lnTo>
                  <a:lnTo>
                    <a:pt x="0" y="5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F00"/>
            </a:solidFill>
            <a:ln w="79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2" name="Rectangle 1698">
              <a:extLst>
                <a:ext uri="{FF2B5EF4-FFF2-40B4-BE49-F238E27FC236}">
                  <a16:creationId xmlns:a16="http://schemas.microsoft.com/office/drawing/2014/main" id="{E2517E5F-1422-4E48-8740-60F1406EC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033838"/>
              <a:ext cx="27781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Rey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3" name="Line 1699">
              <a:extLst>
                <a:ext uri="{FF2B5EF4-FFF2-40B4-BE49-F238E27FC236}">
                  <a16:creationId xmlns:a16="http://schemas.microsoft.com/office/drawing/2014/main" id="{E25A45BA-D92A-4101-9093-479B82991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4449763"/>
              <a:ext cx="409575" cy="1587"/>
            </a:xfrm>
            <a:prstGeom prst="line">
              <a:avLst/>
            </a:prstGeom>
            <a:noFill/>
            <a:ln w="23813">
              <a:solidFill>
                <a:srgbClr val="A6CA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4" name="Oval 1700">
              <a:extLst>
                <a:ext uri="{FF2B5EF4-FFF2-40B4-BE49-F238E27FC236}">
                  <a16:creationId xmlns:a16="http://schemas.microsoft.com/office/drawing/2014/main" id="{96F03EFC-41F5-4168-8BE7-077B552F4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4419600"/>
              <a:ext cx="55563" cy="53975"/>
            </a:xfrm>
            <a:prstGeom prst="ellipse">
              <a:avLst/>
            </a:prstGeom>
            <a:noFill/>
            <a:ln w="7938">
              <a:solidFill>
                <a:srgbClr val="A6CAF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5" name="Rectangle 1701">
              <a:extLst>
                <a:ext uri="{FF2B5EF4-FFF2-40B4-BE49-F238E27FC236}">
                  <a16:creationId xmlns:a16="http://schemas.microsoft.com/office/drawing/2014/main" id="{5F1D3879-CF2D-42AC-BA63-929F9BEC97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371975"/>
              <a:ext cx="871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Cued Recall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6" name="Line 1702">
              <a:extLst>
                <a:ext uri="{FF2B5EF4-FFF2-40B4-BE49-F238E27FC236}">
                  <a16:creationId xmlns:a16="http://schemas.microsoft.com/office/drawing/2014/main" id="{9904302E-8079-411D-B6DE-3735227EEC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4795838"/>
              <a:ext cx="409575" cy="1587"/>
            </a:xfrm>
            <a:prstGeom prst="line">
              <a:avLst/>
            </a:prstGeom>
            <a:noFill/>
            <a:ln w="15875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7" name="Freeform 1703">
              <a:extLst>
                <a:ext uri="{FF2B5EF4-FFF2-40B4-BE49-F238E27FC236}">
                  <a16:creationId xmlns:a16="http://schemas.microsoft.com/office/drawing/2014/main" id="{77645BFC-9397-414C-985A-A591FC37E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5950" y="4764088"/>
              <a:ext cx="63500" cy="63500"/>
            </a:xfrm>
            <a:custGeom>
              <a:avLst/>
              <a:gdLst>
                <a:gd name="T0" fmla="*/ 20 w 40"/>
                <a:gd name="T1" fmla="*/ 0 h 40"/>
                <a:gd name="T2" fmla="*/ 40 w 40"/>
                <a:gd name="T3" fmla="*/ 20 h 40"/>
                <a:gd name="T4" fmla="*/ 20 w 40"/>
                <a:gd name="T5" fmla="*/ 40 h 40"/>
                <a:gd name="T6" fmla="*/ 0 w 40"/>
                <a:gd name="T7" fmla="*/ 20 h 40"/>
                <a:gd name="T8" fmla="*/ 20 w 40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0" y="0"/>
                  </a:moveTo>
                  <a:lnTo>
                    <a:pt x="40" y="20"/>
                  </a:lnTo>
                  <a:lnTo>
                    <a:pt x="20" y="40"/>
                  </a:lnTo>
                  <a:lnTo>
                    <a:pt x="0" y="2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69FFFF"/>
            </a:solidFill>
            <a:ln w="7938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8" name="Rectangle 1704">
              <a:extLst>
                <a:ext uri="{FF2B5EF4-FFF2-40B4-BE49-F238E27FC236}">
                  <a16:creationId xmlns:a16="http://schemas.microsoft.com/office/drawing/2014/main" id="{5EF84133-0E84-42E2-9F5A-CF7DACEA4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4710113"/>
              <a:ext cx="811212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Free Recall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9" name="Line 1705">
              <a:extLst>
                <a:ext uri="{FF2B5EF4-FFF2-40B4-BE49-F238E27FC236}">
                  <a16:creationId xmlns:a16="http://schemas.microsoft.com/office/drawing/2014/main" id="{45321386-F410-49DE-9579-04E2EBE4AB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5126038"/>
              <a:ext cx="409575" cy="1587"/>
            </a:xfrm>
            <a:prstGeom prst="line">
              <a:avLst/>
            </a:prstGeom>
            <a:noFill/>
            <a:ln w="23813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0" name="Oval 1706">
              <a:extLst>
                <a:ext uri="{FF2B5EF4-FFF2-40B4-BE49-F238E27FC236}">
                  <a16:creationId xmlns:a16="http://schemas.microsoft.com/office/drawing/2014/main" id="{A1F3E942-6B54-4FF0-9FC3-5A7B272B1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5086350"/>
              <a:ext cx="71437" cy="69850"/>
            </a:xfrm>
            <a:prstGeom prst="ellipse">
              <a:avLst/>
            </a:prstGeom>
            <a:solidFill>
              <a:srgbClr val="FFFF00"/>
            </a:solidFill>
            <a:ln w="7938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1" name="Rectangle 1707">
              <a:extLst>
                <a:ext uri="{FF2B5EF4-FFF2-40B4-BE49-F238E27FC236}">
                  <a16:creationId xmlns:a16="http://schemas.microsoft.com/office/drawing/2014/main" id="{615FDA78-E05E-44B6-AC6E-9D3D084BE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5046663"/>
              <a:ext cx="140652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Shipley Vocabulary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2" name="Line 1708">
              <a:extLst>
                <a:ext uri="{FF2B5EF4-FFF2-40B4-BE49-F238E27FC236}">
                  <a16:creationId xmlns:a16="http://schemas.microsoft.com/office/drawing/2014/main" id="{49B9D580-93AB-47D7-9409-F0CBFDECAA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5462588"/>
              <a:ext cx="409575" cy="1587"/>
            </a:xfrm>
            <a:prstGeom prst="line">
              <a:avLst/>
            </a:prstGeom>
            <a:noFill/>
            <a:ln w="23813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3" name="Freeform 1709">
              <a:extLst>
                <a:ext uri="{FF2B5EF4-FFF2-40B4-BE49-F238E27FC236}">
                  <a16:creationId xmlns:a16="http://schemas.microsoft.com/office/drawing/2014/main" id="{D0EAC9BB-D137-4E7E-9A62-7FA15EFC8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8013" y="5422900"/>
              <a:ext cx="79375" cy="79375"/>
            </a:xfrm>
            <a:custGeom>
              <a:avLst/>
              <a:gdLst>
                <a:gd name="T0" fmla="*/ 25 w 50"/>
                <a:gd name="T1" fmla="*/ 0 h 50"/>
                <a:gd name="T2" fmla="*/ 50 w 50"/>
                <a:gd name="T3" fmla="*/ 25 h 50"/>
                <a:gd name="T4" fmla="*/ 25 w 50"/>
                <a:gd name="T5" fmla="*/ 50 h 50"/>
                <a:gd name="T6" fmla="*/ 0 w 50"/>
                <a:gd name="T7" fmla="*/ 25 h 50"/>
                <a:gd name="T8" fmla="*/ 25 w 5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50" y="25"/>
                  </a:lnTo>
                  <a:lnTo>
                    <a:pt x="25" y="50"/>
                  </a:lnTo>
                  <a:lnTo>
                    <a:pt x="0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0000"/>
            </a:solidFill>
            <a:ln w="79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4" name="Rectangle 1710">
              <a:extLst>
                <a:ext uri="{FF2B5EF4-FFF2-40B4-BE49-F238E27FC236}">
                  <a16:creationId xmlns:a16="http://schemas.microsoft.com/office/drawing/2014/main" id="{B9B76BFC-8B59-4DA1-BDF2-BB86DF6505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5384800"/>
              <a:ext cx="15240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Antonym Vocabulary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5" name="Line 1711">
              <a:extLst>
                <a:ext uri="{FF2B5EF4-FFF2-40B4-BE49-F238E27FC236}">
                  <a16:creationId xmlns:a16="http://schemas.microsoft.com/office/drawing/2014/main" id="{15AEE549-0E0F-4746-A38C-A5B413D571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913" y="5800725"/>
              <a:ext cx="409575" cy="1588"/>
            </a:xfrm>
            <a:prstGeom prst="line">
              <a:avLst/>
            </a:prstGeom>
            <a:noFill/>
            <a:ln w="23813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6" name="Rectangle 1712">
              <a:extLst>
                <a:ext uri="{FF2B5EF4-FFF2-40B4-BE49-F238E27FC236}">
                  <a16:creationId xmlns:a16="http://schemas.microsoft.com/office/drawing/2014/main" id="{8BE1D618-E706-4FA1-B545-1F888D81D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58013" y="5761038"/>
              <a:ext cx="87312" cy="85725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7" name="Line 1713">
              <a:extLst>
                <a:ext uri="{FF2B5EF4-FFF2-40B4-BE49-F238E27FC236}">
                  <a16:creationId xmlns:a16="http://schemas.microsoft.com/office/drawing/2014/main" id="{A308941A-EC10-41AC-90C9-30C890BD9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6958013" y="5761038"/>
              <a:ext cx="39687" cy="3968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8" name="Line 1714">
              <a:extLst>
                <a:ext uri="{FF2B5EF4-FFF2-40B4-BE49-F238E27FC236}">
                  <a16:creationId xmlns:a16="http://schemas.microsoft.com/office/drawing/2014/main" id="{DDE7D601-2CCF-4F58-8BE8-2C275539E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7700" y="5800725"/>
              <a:ext cx="39688" cy="38100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9" name="Line 1715">
              <a:extLst>
                <a:ext uri="{FF2B5EF4-FFF2-40B4-BE49-F238E27FC236}">
                  <a16:creationId xmlns:a16="http://schemas.microsoft.com/office/drawing/2014/main" id="{377B106E-1167-4CA6-AA9B-2B2AD52158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58013" y="5800725"/>
              <a:ext cx="39687" cy="38100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0" name="Line 1716">
              <a:extLst>
                <a:ext uri="{FF2B5EF4-FFF2-40B4-BE49-F238E27FC236}">
                  <a16:creationId xmlns:a16="http://schemas.microsoft.com/office/drawing/2014/main" id="{D31CCE23-FB8B-4352-82B9-E39AF6DA6B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5761038"/>
              <a:ext cx="39688" cy="3968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1" name="Line 1717">
              <a:extLst>
                <a:ext uri="{FF2B5EF4-FFF2-40B4-BE49-F238E27FC236}">
                  <a16:creationId xmlns:a16="http://schemas.microsoft.com/office/drawing/2014/main" id="{06F2A27E-AFB8-4E14-B84D-F30E98378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97700" y="5761038"/>
              <a:ext cx="1588" cy="39687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2" name="Line 1718">
              <a:extLst>
                <a:ext uri="{FF2B5EF4-FFF2-40B4-BE49-F238E27FC236}">
                  <a16:creationId xmlns:a16="http://schemas.microsoft.com/office/drawing/2014/main" id="{F88D10D8-5741-42B7-BCE2-08EAE7CF8C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97700" y="5800725"/>
              <a:ext cx="1588" cy="38100"/>
            </a:xfrm>
            <a:prstGeom prst="line">
              <a:avLst/>
            </a:prstGeom>
            <a:noFill/>
            <a:ln w="7938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3" name="Rectangle 1719">
              <a:extLst>
                <a:ext uri="{FF2B5EF4-FFF2-40B4-BE49-F238E27FC236}">
                  <a16:creationId xmlns:a16="http://schemas.microsoft.com/office/drawing/2014/main" id="{8F7AA342-6A3C-4E35-BB00-09596DB56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0588" y="5721350"/>
              <a:ext cx="15494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Synonym Vocabulary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4" name="Rectangle 1720">
              <a:extLst>
                <a:ext uri="{FF2B5EF4-FFF2-40B4-BE49-F238E27FC236}">
                  <a16:creationId xmlns:a16="http://schemas.microsoft.com/office/drawing/2014/main" id="{267F600B-AE80-4199-ACCB-4331B4D4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3488" y="5865813"/>
              <a:ext cx="5214937" cy="28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5" name="Rectangle 1721">
              <a:extLst>
                <a:ext uri="{FF2B5EF4-FFF2-40B4-BE49-F238E27FC236}">
                  <a16:creationId xmlns:a16="http://schemas.microsoft.com/office/drawing/2014/main" id="{72DD1DCB-29FD-4547-8626-B925E672A3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4850" y="5857875"/>
              <a:ext cx="1382713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Age Groups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6" name="Rectangle 1722">
              <a:extLst>
                <a:ext uri="{FF2B5EF4-FFF2-40B4-BE49-F238E27FC236}">
                  <a16:creationId xmlns:a16="http://schemas.microsoft.com/office/drawing/2014/main" id="{78FDE5CD-7F56-48F4-9BC7-D5BDF0EE6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038" y="1714500"/>
              <a:ext cx="336550" cy="3687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" name="Rectangle 1723">
              <a:extLst>
                <a:ext uri="{FF2B5EF4-FFF2-40B4-BE49-F238E27FC236}">
                  <a16:creationId xmlns:a16="http://schemas.microsoft.com/office/drawing/2014/main" id="{E9D9E673-3890-46BB-973B-063F809EE1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1749" y="3311525"/>
              <a:ext cx="100965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900" b="1">
                  <a:solidFill>
                    <a:srgbClr val="FFFFFF"/>
                  </a:solidFill>
                  <a:latin typeface="Arial" panose="020B0604020202020204" pitchFamily="34" charset="0"/>
                </a:rPr>
                <a:t>Z-scores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8" name="Rectangle 1724">
              <a:extLst>
                <a:ext uri="{FF2B5EF4-FFF2-40B4-BE49-F238E27FC236}">
                  <a16:creationId xmlns:a16="http://schemas.microsoft.com/office/drawing/2014/main" id="{8CE368BD-55B9-442E-8AE6-66DC2A441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0750" y="5927725"/>
              <a:ext cx="635000" cy="20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9" name="Rectangle 1725">
              <a:extLst>
                <a:ext uri="{FF2B5EF4-FFF2-40B4-BE49-F238E27FC236}">
                  <a16:creationId xmlns:a16="http://schemas.microsoft.com/office/drawing/2014/main" id="{74277593-3724-4D07-B669-DEABC9AAE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4625" y="4967288"/>
              <a:ext cx="5207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1200" b="1">
                  <a:solidFill>
                    <a:srgbClr val="FFFFFF"/>
                  </a:solidFill>
                  <a:latin typeface="Arial" panose="020B0604020202020204" pitchFamily="34" charset="0"/>
                </a:rPr>
                <a:t>n = 350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700" name="Line 1726">
            <a:extLst>
              <a:ext uri="{FF2B5EF4-FFF2-40B4-BE49-F238E27FC236}">
                <a16:creationId xmlns:a16="http://schemas.microsoft.com/office/drawing/2014/main" id="{CF9E0AE0-2F89-4A80-98AE-4F51A4A6647C}"/>
              </a:ext>
            </a:extLst>
          </p:cNvPr>
          <p:cNvSpPr>
            <a:spLocks noChangeShapeType="1"/>
          </p:cNvSpPr>
          <p:nvPr/>
        </p:nvSpPr>
        <p:spPr bwMode="auto">
          <a:xfrm>
            <a:off x="803275" y="1008063"/>
            <a:ext cx="1040320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745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92521958-7255-4CEC-B81C-02C5FEA0F5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Cognitive Protocol</a:t>
            </a:r>
            <a:br>
              <a:rPr lang="en-US" altLang="en-US"/>
            </a:br>
            <a:endParaRPr lang="en-US" altLang="en-US" sz="3200"/>
          </a:p>
        </p:txBody>
      </p:sp>
      <p:graphicFrame>
        <p:nvGraphicFramePr>
          <p:cNvPr id="45063" name="Rectangle 3">
            <a:extLst>
              <a:ext uri="{FF2B5EF4-FFF2-40B4-BE49-F238E27FC236}">
                <a16:creationId xmlns:a16="http://schemas.microsoft.com/office/drawing/2014/main" id="{966D68CA-0C85-46F6-A3A7-7FB5F55DC9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14600" y="1600200"/>
          <a:ext cx="77724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5060" name="Line 4">
            <a:extLst>
              <a:ext uri="{FF2B5EF4-FFF2-40B4-BE49-F238E27FC236}">
                <a16:creationId xmlns:a16="http://schemas.microsoft.com/office/drawing/2014/main" id="{58D83EF9-3D14-4577-B4B5-B649EF862B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76" y="1449388"/>
            <a:ext cx="76866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03C9C0FF-6DF3-4765-8CE4-2ECDD9063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1764" y="6164264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Park et al. A&amp;R, 2001</a:t>
            </a:r>
          </a:p>
        </p:txBody>
      </p:sp>
    </p:spTree>
    <p:extLst>
      <p:ext uri="{BB962C8B-B14F-4D97-AF65-F5344CB8AC3E}">
        <p14:creationId xmlns:p14="http://schemas.microsoft.com/office/powerpoint/2010/main" val="1076198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>
            <a:extLst>
              <a:ext uri="{FF2B5EF4-FFF2-40B4-BE49-F238E27FC236}">
                <a16:creationId xmlns:a16="http://schemas.microsoft.com/office/drawing/2014/main" id="{A02ACCD4-B67F-4490-9CDF-99D6B4C4A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Working Memory</a:t>
            </a:r>
          </a:p>
        </p:txBody>
      </p:sp>
      <p:grpSp>
        <p:nvGrpSpPr>
          <p:cNvPr id="47107" name="Group 1083">
            <a:extLst>
              <a:ext uri="{FF2B5EF4-FFF2-40B4-BE49-F238E27FC236}">
                <a16:creationId xmlns:a16="http://schemas.microsoft.com/office/drawing/2014/main" id="{462D1EE1-DEEE-43BB-8720-0D41A040CD2F}"/>
              </a:ext>
            </a:extLst>
          </p:cNvPr>
          <p:cNvGrpSpPr>
            <a:grpSpLocks/>
          </p:cNvGrpSpPr>
          <p:nvPr/>
        </p:nvGrpSpPr>
        <p:grpSpPr bwMode="auto">
          <a:xfrm>
            <a:off x="3128963" y="2560638"/>
            <a:ext cx="5764212" cy="3681412"/>
            <a:chOff x="1049" y="1536"/>
            <a:chExt cx="3631" cy="2319"/>
          </a:xfrm>
        </p:grpSpPr>
        <p:sp>
          <p:nvSpPr>
            <p:cNvPr id="47109" name="Rectangle 1029">
              <a:extLst>
                <a:ext uri="{FF2B5EF4-FFF2-40B4-BE49-F238E27FC236}">
                  <a16:creationId xmlns:a16="http://schemas.microsoft.com/office/drawing/2014/main" id="{4053AB6A-39DD-45C3-90BB-C7546EBD76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355"/>
              <a:ext cx="418" cy="1026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7110" name="Rectangle 1030">
              <a:extLst>
                <a:ext uri="{FF2B5EF4-FFF2-40B4-BE49-F238E27FC236}">
                  <a16:creationId xmlns:a16="http://schemas.microsoft.com/office/drawing/2014/main" id="{DF4D03DE-9C8B-4510-AB35-2922D0588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" y="2360"/>
              <a:ext cx="413" cy="1021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7111" name="Rectangle 1031">
              <a:extLst>
                <a:ext uri="{FF2B5EF4-FFF2-40B4-BE49-F238E27FC236}">
                  <a16:creationId xmlns:a16="http://schemas.microsoft.com/office/drawing/2014/main" id="{0A13DF14-23B7-4CA3-8C52-B8EC115F3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50" y="1900"/>
              <a:ext cx="417" cy="1481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7112" name="Line 1032">
              <a:extLst>
                <a:ext uri="{FF2B5EF4-FFF2-40B4-BE49-F238E27FC236}">
                  <a16:creationId xmlns:a16="http://schemas.microsoft.com/office/drawing/2014/main" id="{1F478CBA-B79E-47C9-9526-CB64524E4F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78" y="2192"/>
              <a:ext cx="1" cy="16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3" name="Line 1033">
              <a:extLst>
                <a:ext uri="{FF2B5EF4-FFF2-40B4-BE49-F238E27FC236}">
                  <a16:creationId xmlns:a16="http://schemas.microsoft.com/office/drawing/2014/main" id="{BF637A83-1DE0-4254-B011-C49079C8CF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2192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4" name="Line 1034">
              <a:extLst>
                <a:ext uri="{FF2B5EF4-FFF2-40B4-BE49-F238E27FC236}">
                  <a16:creationId xmlns:a16="http://schemas.microsoft.com/office/drawing/2014/main" id="{AA1E09D5-CA74-4B8D-85F6-529172CDD5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15" y="2197"/>
              <a:ext cx="1" cy="16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5" name="Line 1035">
              <a:extLst>
                <a:ext uri="{FF2B5EF4-FFF2-40B4-BE49-F238E27FC236}">
                  <a16:creationId xmlns:a16="http://schemas.microsoft.com/office/drawing/2014/main" id="{99EA35A6-DEE1-4624-91E3-4B22E2B9B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2197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6" name="Line 1036">
              <a:extLst>
                <a:ext uri="{FF2B5EF4-FFF2-40B4-BE49-F238E27FC236}">
                  <a16:creationId xmlns:a16="http://schemas.microsoft.com/office/drawing/2014/main" id="{54255E32-C09D-477F-9E9E-4061466C2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6" y="1737"/>
              <a:ext cx="1" cy="16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7" name="Line 1037">
              <a:extLst>
                <a:ext uri="{FF2B5EF4-FFF2-40B4-BE49-F238E27FC236}">
                  <a16:creationId xmlns:a16="http://schemas.microsoft.com/office/drawing/2014/main" id="{B3E5F03A-94F0-4BFD-898A-603FD661F7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173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8" name="Line 1038">
              <a:extLst>
                <a:ext uri="{FF2B5EF4-FFF2-40B4-BE49-F238E27FC236}">
                  <a16:creationId xmlns:a16="http://schemas.microsoft.com/office/drawing/2014/main" id="{EA2328A2-2BC0-4108-AC6E-2BCAB11AA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78" y="2355"/>
              <a:ext cx="1" cy="1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19" name="Line 1039">
              <a:extLst>
                <a:ext uri="{FF2B5EF4-FFF2-40B4-BE49-F238E27FC236}">
                  <a16:creationId xmlns:a16="http://schemas.microsoft.com/office/drawing/2014/main" id="{0D2B89A3-0AB3-4E6A-A55B-F2956F00AC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59" y="2513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0" name="Line 1040">
              <a:extLst>
                <a:ext uri="{FF2B5EF4-FFF2-40B4-BE49-F238E27FC236}">
                  <a16:creationId xmlns:a16="http://schemas.microsoft.com/office/drawing/2014/main" id="{0E1C4821-965F-4DB5-9AB1-D928FFA978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15" y="2360"/>
              <a:ext cx="1" cy="1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1" name="Line 1041">
              <a:extLst>
                <a:ext uri="{FF2B5EF4-FFF2-40B4-BE49-F238E27FC236}">
                  <a16:creationId xmlns:a16="http://schemas.microsoft.com/office/drawing/2014/main" id="{47E6FD46-15FC-4515-AE1A-3DBB38CEB7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95" y="2518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2" name="Line 1042">
              <a:extLst>
                <a:ext uri="{FF2B5EF4-FFF2-40B4-BE49-F238E27FC236}">
                  <a16:creationId xmlns:a16="http://schemas.microsoft.com/office/drawing/2014/main" id="{A5B56EDE-DEFA-443C-9368-6A5B4FE13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6" y="1900"/>
              <a:ext cx="1" cy="15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3" name="Line 1043">
              <a:extLst>
                <a:ext uri="{FF2B5EF4-FFF2-40B4-BE49-F238E27FC236}">
                  <a16:creationId xmlns:a16="http://schemas.microsoft.com/office/drawing/2014/main" id="{F0AA20F3-0192-48B7-A6A7-1667CF902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7" y="205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4" name="Line 1044">
              <a:extLst>
                <a:ext uri="{FF2B5EF4-FFF2-40B4-BE49-F238E27FC236}">
                  <a16:creationId xmlns:a16="http://schemas.microsoft.com/office/drawing/2014/main" id="{23B87BCA-F7AC-4C69-A86D-751FAC2AF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9" y="1617"/>
              <a:ext cx="1" cy="176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5" name="Line 1045">
              <a:extLst>
                <a:ext uri="{FF2B5EF4-FFF2-40B4-BE49-F238E27FC236}">
                  <a16:creationId xmlns:a16="http://schemas.microsoft.com/office/drawing/2014/main" id="{CA05C7E3-A7B1-4FF7-B579-A6F052730C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3381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6" name="Line 1046">
              <a:extLst>
                <a:ext uri="{FF2B5EF4-FFF2-40B4-BE49-F238E27FC236}">
                  <a16:creationId xmlns:a16="http://schemas.microsoft.com/office/drawing/2014/main" id="{6638B951-78E9-4838-80E6-FF0FC363E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3222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7" name="Line 1047">
              <a:extLst>
                <a:ext uri="{FF2B5EF4-FFF2-40B4-BE49-F238E27FC236}">
                  <a16:creationId xmlns:a16="http://schemas.microsoft.com/office/drawing/2014/main" id="{2ACC2BB3-3DA2-4240-A7C1-E75CB4F857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305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8" name="Line 1048">
              <a:extLst>
                <a:ext uri="{FF2B5EF4-FFF2-40B4-BE49-F238E27FC236}">
                  <a16:creationId xmlns:a16="http://schemas.microsoft.com/office/drawing/2014/main" id="{107BFDCB-1062-48B9-8943-19FBAA6891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2901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29" name="Line 1049">
              <a:extLst>
                <a:ext uri="{FF2B5EF4-FFF2-40B4-BE49-F238E27FC236}">
                  <a16:creationId xmlns:a16="http://schemas.microsoft.com/office/drawing/2014/main" id="{B8C55394-B733-4434-95A6-30BE2DDF76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273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0" name="Line 1050">
              <a:extLst>
                <a:ext uri="{FF2B5EF4-FFF2-40B4-BE49-F238E27FC236}">
                  <a16:creationId xmlns:a16="http://schemas.microsoft.com/office/drawing/2014/main" id="{87AEE2C9-4512-4C2B-8F56-29C8075E2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258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1" name="Line 1051">
              <a:extLst>
                <a:ext uri="{FF2B5EF4-FFF2-40B4-BE49-F238E27FC236}">
                  <a16:creationId xmlns:a16="http://schemas.microsoft.com/office/drawing/2014/main" id="{78FC412E-18A9-4375-9D24-C67C28B8A4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241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2" name="Line 1052">
              <a:extLst>
                <a:ext uri="{FF2B5EF4-FFF2-40B4-BE49-F238E27FC236}">
                  <a16:creationId xmlns:a16="http://schemas.microsoft.com/office/drawing/2014/main" id="{4A4BC4A8-12C9-4C6D-BD77-CDDA05D4C6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225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3" name="Line 1053">
              <a:extLst>
                <a:ext uri="{FF2B5EF4-FFF2-40B4-BE49-F238E27FC236}">
                  <a16:creationId xmlns:a16="http://schemas.microsoft.com/office/drawing/2014/main" id="{F828B387-C8AB-4A9D-9B69-9838533EF8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2096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4" name="Line 1054">
              <a:extLst>
                <a:ext uri="{FF2B5EF4-FFF2-40B4-BE49-F238E27FC236}">
                  <a16:creationId xmlns:a16="http://schemas.microsoft.com/office/drawing/2014/main" id="{E2C84B17-E2BF-48FB-A89B-8B0124940A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93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5" name="Line 1055">
              <a:extLst>
                <a:ext uri="{FF2B5EF4-FFF2-40B4-BE49-F238E27FC236}">
                  <a16:creationId xmlns:a16="http://schemas.microsoft.com/office/drawing/2014/main" id="{DFAA512C-ED8A-431C-83FA-030BBCEF04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775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6" name="Line 1056">
              <a:extLst>
                <a:ext uri="{FF2B5EF4-FFF2-40B4-BE49-F238E27FC236}">
                  <a16:creationId xmlns:a16="http://schemas.microsoft.com/office/drawing/2014/main" id="{3351AEC0-BBBF-447D-AA68-6695FDCF2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6" y="161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7" name="Line 1057">
              <a:extLst>
                <a:ext uri="{FF2B5EF4-FFF2-40B4-BE49-F238E27FC236}">
                  <a16:creationId xmlns:a16="http://schemas.microsoft.com/office/drawing/2014/main" id="{6FFFDF50-D765-48F1-800B-B95CDBF391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59" y="3381"/>
              <a:ext cx="3120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8" name="Line 1058">
              <a:extLst>
                <a:ext uri="{FF2B5EF4-FFF2-40B4-BE49-F238E27FC236}">
                  <a16:creationId xmlns:a16="http://schemas.microsoft.com/office/drawing/2014/main" id="{8922EDCA-6520-4544-8C5B-E576E9DC7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59" y="3381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39" name="Line 1059">
              <a:extLst>
                <a:ext uri="{FF2B5EF4-FFF2-40B4-BE49-F238E27FC236}">
                  <a16:creationId xmlns:a16="http://schemas.microsoft.com/office/drawing/2014/main" id="{52B26476-3F5F-43EB-84D7-BD78E42CF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1" y="3381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40" name="Line 1060">
              <a:extLst>
                <a:ext uri="{FF2B5EF4-FFF2-40B4-BE49-F238E27FC236}">
                  <a16:creationId xmlns:a16="http://schemas.microsoft.com/office/drawing/2014/main" id="{1AFCDA8E-BEA6-48D9-896D-F3897D345E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38" y="3381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41" name="Line 1061">
              <a:extLst>
                <a:ext uri="{FF2B5EF4-FFF2-40B4-BE49-F238E27FC236}">
                  <a16:creationId xmlns:a16="http://schemas.microsoft.com/office/drawing/2014/main" id="{EF946FFA-BFCB-40AB-BE46-AF807AF5E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79" y="3381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7142" name="Rectangle 1062">
              <a:extLst>
                <a:ext uri="{FF2B5EF4-FFF2-40B4-BE49-F238E27FC236}">
                  <a16:creationId xmlns:a16="http://schemas.microsoft.com/office/drawing/2014/main" id="{F0FC468E-6EA9-4268-9274-C629C12F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329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3" name="Rectangle 1063">
              <a:extLst>
                <a:ext uri="{FF2B5EF4-FFF2-40B4-BE49-F238E27FC236}">
                  <a16:creationId xmlns:a16="http://schemas.microsoft.com/office/drawing/2014/main" id="{5231C705-F6AE-48EB-A520-E6352E891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314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4" name="Rectangle 1064">
              <a:extLst>
                <a:ext uri="{FF2B5EF4-FFF2-40B4-BE49-F238E27FC236}">
                  <a16:creationId xmlns:a16="http://schemas.microsoft.com/office/drawing/2014/main" id="{DCEB802B-4284-41AE-8DE9-F372D2959D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97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14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5" name="Rectangle 1065">
              <a:extLst>
                <a:ext uri="{FF2B5EF4-FFF2-40B4-BE49-F238E27FC236}">
                  <a16:creationId xmlns:a16="http://schemas.microsoft.com/office/drawing/2014/main" id="{47FF5458-CD22-46C0-9060-7B440EFB1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820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16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6" name="Rectangle 1066">
              <a:extLst>
                <a:ext uri="{FF2B5EF4-FFF2-40B4-BE49-F238E27FC236}">
                  <a16:creationId xmlns:a16="http://schemas.microsoft.com/office/drawing/2014/main" id="{1F0D037B-44CB-4D62-A3CF-CD9183359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65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18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7" name="Rectangle 1067">
              <a:extLst>
                <a:ext uri="{FF2B5EF4-FFF2-40B4-BE49-F238E27FC236}">
                  <a16:creationId xmlns:a16="http://schemas.microsoft.com/office/drawing/2014/main" id="{6E09F810-9803-4264-9F2D-0CD35D7FF9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49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8" name="Rectangle 1068">
              <a:extLst>
                <a:ext uri="{FF2B5EF4-FFF2-40B4-BE49-F238E27FC236}">
                  <a16:creationId xmlns:a16="http://schemas.microsoft.com/office/drawing/2014/main" id="{B53DAC7A-E4FE-4DC8-9359-2A220A7429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33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49" name="Rectangle 1069">
              <a:extLst>
                <a:ext uri="{FF2B5EF4-FFF2-40B4-BE49-F238E27FC236}">
                  <a16:creationId xmlns:a16="http://schemas.microsoft.com/office/drawing/2014/main" id="{D26E9EB6-DB56-48D4-9327-920FE6FEA2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17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24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0" name="Rectangle 1070">
              <a:extLst>
                <a:ext uri="{FF2B5EF4-FFF2-40B4-BE49-F238E27FC236}">
                  <a16:creationId xmlns:a16="http://schemas.microsoft.com/office/drawing/2014/main" id="{9E0872A1-B312-424F-9EEA-3BC6758DD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201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26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1" name="Rectangle 1071">
              <a:extLst>
                <a:ext uri="{FF2B5EF4-FFF2-40B4-BE49-F238E27FC236}">
                  <a16:creationId xmlns:a16="http://schemas.microsoft.com/office/drawing/2014/main" id="{7B901549-8522-4F16-8E5D-6BE064E37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85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28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2" name="Rectangle 1072">
              <a:extLst>
                <a:ext uri="{FF2B5EF4-FFF2-40B4-BE49-F238E27FC236}">
                  <a16:creationId xmlns:a16="http://schemas.microsoft.com/office/drawing/2014/main" id="{00C6C41A-95B5-482A-8FBD-6A99E6D0B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69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3" name="Rectangle 1073">
              <a:extLst>
                <a:ext uri="{FF2B5EF4-FFF2-40B4-BE49-F238E27FC236}">
                  <a16:creationId xmlns:a16="http://schemas.microsoft.com/office/drawing/2014/main" id="{1A4B380B-6ECC-4FEA-B0B4-94EF2ABFC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6" y="153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4" name="Rectangle 1074">
              <a:extLst>
                <a:ext uri="{FF2B5EF4-FFF2-40B4-BE49-F238E27FC236}">
                  <a16:creationId xmlns:a16="http://schemas.microsoft.com/office/drawing/2014/main" id="{5ADBF4A5-B1AC-4A8D-BC36-BD2C8B929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7" y="3505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FM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5" name="Rectangle 1075">
              <a:extLst>
                <a:ext uri="{FF2B5EF4-FFF2-40B4-BE49-F238E27FC236}">
                  <a16:creationId xmlns:a16="http://schemas.microsoft.com/office/drawing/2014/main" id="{52D889DB-79E9-4E45-854D-04CA8102B4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7" y="3505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Older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6" name="Rectangle 1076">
              <a:extLst>
                <a:ext uri="{FF2B5EF4-FFF2-40B4-BE49-F238E27FC236}">
                  <a16:creationId xmlns:a16="http://schemas.microsoft.com/office/drawing/2014/main" id="{1445B6E8-0D0E-4D49-8DD0-354A6134E0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" y="3682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7" name="Rectangle 1077">
              <a:extLst>
                <a:ext uri="{FF2B5EF4-FFF2-40B4-BE49-F238E27FC236}">
                  <a16:creationId xmlns:a16="http://schemas.microsoft.com/office/drawing/2014/main" id="{AF3E83D7-CD5F-402F-8CE0-923C2EBCF9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" y="3505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Age-Matched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8" name="Rectangle 1078">
              <a:extLst>
                <a:ext uri="{FF2B5EF4-FFF2-40B4-BE49-F238E27FC236}">
                  <a16:creationId xmlns:a16="http://schemas.microsoft.com/office/drawing/2014/main" id="{DCF61B8A-2502-412E-9A93-1157ACA643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8" y="3682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59" name="Rectangle 1079">
              <a:extLst>
                <a:ext uri="{FF2B5EF4-FFF2-40B4-BE49-F238E27FC236}">
                  <a16:creationId xmlns:a16="http://schemas.microsoft.com/office/drawing/2014/main" id="{7258FB7A-CA6D-4AE1-89A8-000A2B2DE5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376" y="2348"/>
              <a:ext cx="152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Number Correct Trials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60" name="Rectangle 1080">
              <a:extLst>
                <a:ext uri="{FF2B5EF4-FFF2-40B4-BE49-F238E27FC236}">
                  <a16:creationId xmlns:a16="http://schemas.microsoft.com/office/drawing/2014/main" id="{94102FA2-EE2F-4989-A62F-769CFBF2D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" y="1799"/>
              <a:ext cx="65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7161" name="Rectangle 1081">
              <a:extLst>
                <a:ext uri="{FF2B5EF4-FFF2-40B4-BE49-F238E27FC236}">
                  <a16:creationId xmlns:a16="http://schemas.microsoft.com/office/drawing/2014/main" id="{CEF435EC-46B3-4890-ABA9-48AF6435B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818"/>
              <a:ext cx="4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p &lt; .039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7162" name="Rectangle 1082">
              <a:extLst>
                <a:ext uri="{FF2B5EF4-FFF2-40B4-BE49-F238E27FC236}">
                  <a16:creationId xmlns:a16="http://schemas.microsoft.com/office/drawing/2014/main" id="{63C276CB-957C-4E37-A155-6A52F3AA00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2" y="1957"/>
              <a:ext cx="6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FM vs AMC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47108" name="Line 1028">
            <a:extLst>
              <a:ext uri="{FF2B5EF4-FFF2-40B4-BE49-F238E27FC236}">
                <a16:creationId xmlns:a16="http://schemas.microsoft.com/office/drawing/2014/main" id="{C3EE9B0C-9D28-444F-A857-62EBFCC56898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76" y="1922463"/>
            <a:ext cx="76866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9" name="Text Box 5">
            <a:extLst>
              <a:ext uri="{FF2B5EF4-FFF2-40B4-BE49-F238E27FC236}">
                <a16:creationId xmlns:a16="http://schemas.microsoft.com/office/drawing/2014/main" id="{85DDE912-05A2-458F-81F5-3EC685633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13" y="630572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Park et al. A&amp;R, 2001</a:t>
            </a:r>
          </a:p>
        </p:txBody>
      </p:sp>
    </p:spTree>
    <p:extLst>
      <p:ext uri="{BB962C8B-B14F-4D97-AF65-F5344CB8AC3E}">
        <p14:creationId xmlns:p14="http://schemas.microsoft.com/office/powerpoint/2010/main" val="38680210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C4E584AB-DC25-40E8-9247-0DDC48E40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Verbal Fluency</a:t>
            </a:r>
          </a:p>
        </p:txBody>
      </p:sp>
      <p:grpSp>
        <p:nvGrpSpPr>
          <p:cNvPr id="48131" name="Group 1075">
            <a:extLst>
              <a:ext uri="{FF2B5EF4-FFF2-40B4-BE49-F238E27FC236}">
                <a16:creationId xmlns:a16="http://schemas.microsoft.com/office/drawing/2014/main" id="{72A1CD0B-7C92-4965-8178-4A5FD07B8165}"/>
              </a:ext>
            </a:extLst>
          </p:cNvPr>
          <p:cNvGrpSpPr>
            <a:grpSpLocks/>
          </p:cNvGrpSpPr>
          <p:nvPr/>
        </p:nvGrpSpPr>
        <p:grpSpPr bwMode="auto">
          <a:xfrm>
            <a:off x="3065463" y="2436813"/>
            <a:ext cx="5764212" cy="3681412"/>
            <a:chOff x="1077" y="1555"/>
            <a:chExt cx="3631" cy="2319"/>
          </a:xfrm>
        </p:grpSpPr>
        <p:sp>
          <p:nvSpPr>
            <p:cNvPr id="48133" name="Rectangle 1029">
              <a:extLst>
                <a:ext uri="{FF2B5EF4-FFF2-40B4-BE49-F238E27FC236}">
                  <a16:creationId xmlns:a16="http://schemas.microsoft.com/office/drawing/2014/main" id="{259778C3-E290-424F-89FC-0500D1C7F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" y="2436"/>
              <a:ext cx="418" cy="964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8134" name="Rectangle 1030">
              <a:extLst>
                <a:ext uri="{FF2B5EF4-FFF2-40B4-BE49-F238E27FC236}">
                  <a16:creationId xmlns:a16="http://schemas.microsoft.com/office/drawing/2014/main" id="{4FEF1A48-75A6-447F-A835-4600EA3291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1" y="2417"/>
              <a:ext cx="413" cy="983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8135" name="Rectangle 1031">
              <a:extLst>
                <a:ext uri="{FF2B5EF4-FFF2-40B4-BE49-F238E27FC236}">
                  <a16:creationId xmlns:a16="http://schemas.microsoft.com/office/drawing/2014/main" id="{3C2F4BCF-1E06-4396-A43A-7A5250052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8" y="1943"/>
              <a:ext cx="417" cy="1457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8136" name="Line 1032">
              <a:extLst>
                <a:ext uri="{FF2B5EF4-FFF2-40B4-BE49-F238E27FC236}">
                  <a16:creationId xmlns:a16="http://schemas.microsoft.com/office/drawing/2014/main" id="{4E2A27A1-72DD-4FCE-AAC4-D871B0B26D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06" y="2283"/>
              <a:ext cx="1" cy="15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37" name="Line 1033">
              <a:extLst>
                <a:ext uri="{FF2B5EF4-FFF2-40B4-BE49-F238E27FC236}">
                  <a16:creationId xmlns:a16="http://schemas.microsoft.com/office/drawing/2014/main" id="{0CDFA81F-F6BF-44AC-9913-3F7BA9D60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2283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38" name="Line 1034">
              <a:extLst>
                <a:ext uri="{FF2B5EF4-FFF2-40B4-BE49-F238E27FC236}">
                  <a16:creationId xmlns:a16="http://schemas.microsoft.com/office/drawing/2014/main" id="{7BF1EACD-ABA8-430F-8778-9204A8EA399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43" y="2264"/>
              <a:ext cx="1" cy="15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39" name="Line 1035">
              <a:extLst>
                <a:ext uri="{FF2B5EF4-FFF2-40B4-BE49-F238E27FC236}">
                  <a16:creationId xmlns:a16="http://schemas.microsoft.com/office/drawing/2014/main" id="{1D00DCC9-AE19-47BF-BCD0-566BF9074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2264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0" name="Line 1036">
              <a:extLst>
                <a:ext uri="{FF2B5EF4-FFF2-40B4-BE49-F238E27FC236}">
                  <a16:creationId xmlns:a16="http://schemas.microsoft.com/office/drawing/2014/main" id="{4C45A6FF-938A-4582-88E1-8FC1807157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4" y="1794"/>
              <a:ext cx="1" cy="14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1" name="Line 1037">
              <a:extLst>
                <a:ext uri="{FF2B5EF4-FFF2-40B4-BE49-F238E27FC236}">
                  <a16:creationId xmlns:a16="http://schemas.microsoft.com/office/drawing/2014/main" id="{0806C935-07D2-4B5C-B3D0-51FA168465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1794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2" name="Line 1038">
              <a:extLst>
                <a:ext uri="{FF2B5EF4-FFF2-40B4-BE49-F238E27FC236}">
                  <a16:creationId xmlns:a16="http://schemas.microsoft.com/office/drawing/2014/main" id="{62D5FFDB-6CD0-491C-8D32-1F2499166B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6" y="2436"/>
              <a:ext cx="1" cy="149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3" name="Line 1039">
              <a:extLst>
                <a:ext uri="{FF2B5EF4-FFF2-40B4-BE49-F238E27FC236}">
                  <a16:creationId xmlns:a16="http://schemas.microsoft.com/office/drawing/2014/main" id="{4CBA5456-574A-4CF1-9AF6-6A966182C6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87" y="2585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4" name="Line 1040">
              <a:extLst>
                <a:ext uri="{FF2B5EF4-FFF2-40B4-BE49-F238E27FC236}">
                  <a16:creationId xmlns:a16="http://schemas.microsoft.com/office/drawing/2014/main" id="{C586C50A-09FF-4E08-A581-BEB4428D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3" y="2417"/>
              <a:ext cx="1" cy="15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5" name="Line 1041">
              <a:extLst>
                <a:ext uri="{FF2B5EF4-FFF2-40B4-BE49-F238E27FC236}">
                  <a16:creationId xmlns:a16="http://schemas.microsoft.com/office/drawing/2014/main" id="{774A6552-5BB6-44D8-BBC1-53BE046634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3" y="2571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6" name="Line 1042">
              <a:extLst>
                <a:ext uri="{FF2B5EF4-FFF2-40B4-BE49-F238E27FC236}">
                  <a16:creationId xmlns:a16="http://schemas.microsoft.com/office/drawing/2014/main" id="{525EDB92-A9AD-4F5A-8935-2DACCAB0F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4" y="1943"/>
              <a:ext cx="1" cy="15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7" name="Line 1043">
              <a:extLst>
                <a:ext uri="{FF2B5EF4-FFF2-40B4-BE49-F238E27FC236}">
                  <a16:creationId xmlns:a16="http://schemas.microsoft.com/office/drawing/2014/main" id="{51886429-0A8E-4EF3-BD6D-EA9F2DD7C4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5" y="2096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8" name="Line 1044">
              <a:extLst>
                <a:ext uri="{FF2B5EF4-FFF2-40B4-BE49-F238E27FC236}">
                  <a16:creationId xmlns:a16="http://schemas.microsoft.com/office/drawing/2014/main" id="{A6A0523D-2EA2-47C1-95A0-BB694BE20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1636"/>
              <a:ext cx="1" cy="176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49" name="Line 1045">
              <a:extLst>
                <a:ext uri="{FF2B5EF4-FFF2-40B4-BE49-F238E27FC236}">
                  <a16:creationId xmlns:a16="http://schemas.microsoft.com/office/drawing/2014/main" id="{EF60B27B-D180-49DB-B83A-F359498818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340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0" name="Line 1046">
              <a:extLst>
                <a:ext uri="{FF2B5EF4-FFF2-40B4-BE49-F238E27FC236}">
                  <a16:creationId xmlns:a16="http://schemas.microsoft.com/office/drawing/2014/main" id="{7C0C323A-BB27-4B84-87DE-0F55CC30A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3146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1" name="Line 1047">
              <a:extLst>
                <a:ext uri="{FF2B5EF4-FFF2-40B4-BE49-F238E27FC236}">
                  <a16:creationId xmlns:a16="http://schemas.microsoft.com/office/drawing/2014/main" id="{E0FF7766-B91A-47CA-806D-3BCD7799BB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896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2" name="Line 1048">
              <a:extLst>
                <a:ext uri="{FF2B5EF4-FFF2-40B4-BE49-F238E27FC236}">
                  <a16:creationId xmlns:a16="http://schemas.microsoft.com/office/drawing/2014/main" id="{D08AB65A-F5A4-4152-8015-673FFF8912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642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3" name="Line 1049">
              <a:extLst>
                <a:ext uri="{FF2B5EF4-FFF2-40B4-BE49-F238E27FC236}">
                  <a16:creationId xmlns:a16="http://schemas.microsoft.com/office/drawing/2014/main" id="{65D69D26-6002-4F70-BA5D-E9D695ABB4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393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4" name="Line 1050">
              <a:extLst>
                <a:ext uri="{FF2B5EF4-FFF2-40B4-BE49-F238E27FC236}">
                  <a16:creationId xmlns:a16="http://schemas.microsoft.com/office/drawing/2014/main" id="{11577421-5ABF-4CEB-BA0E-1E3F717472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213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5" name="Line 1051">
              <a:extLst>
                <a:ext uri="{FF2B5EF4-FFF2-40B4-BE49-F238E27FC236}">
                  <a16:creationId xmlns:a16="http://schemas.microsoft.com/office/drawing/2014/main" id="{E7718EA2-76CA-488B-BBCA-AFD0DB9955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189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6" name="Line 1052">
              <a:extLst>
                <a:ext uri="{FF2B5EF4-FFF2-40B4-BE49-F238E27FC236}">
                  <a16:creationId xmlns:a16="http://schemas.microsoft.com/office/drawing/2014/main" id="{2AF62E07-B9F7-4B5B-A338-7E494284F0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44" y="1636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7" name="Line 1053">
              <a:extLst>
                <a:ext uri="{FF2B5EF4-FFF2-40B4-BE49-F238E27FC236}">
                  <a16:creationId xmlns:a16="http://schemas.microsoft.com/office/drawing/2014/main" id="{9E2BB9B0-8486-41CE-A76B-2BC5B72EE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7" y="3400"/>
              <a:ext cx="3120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8" name="Line 1054">
              <a:extLst>
                <a:ext uri="{FF2B5EF4-FFF2-40B4-BE49-F238E27FC236}">
                  <a16:creationId xmlns:a16="http://schemas.microsoft.com/office/drawing/2014/main" id="{6FB9A24F-5CAB-49C2-ADF2-A2D3E5A9F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87" y="340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59" name="Line 1055">
              <a:extLst>
                <a:ext uri="{FF2B5EF4-FFF2-40B4-BE49-F238E27FC236}">
                  <a16:creationId xmlns:a16="http://schemas.microsoft.com/office/drawing/2014/main" id="{66848E4D-F9F0-4614-B50D-9D115E373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9" y="340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60" name="Line 1056">
              <a:extLst>
                <a:ext uri="{FF2B5EF4-FFF2-40B4-BE49-F238E27FC236}">
                  <a16:creationId xmlns:a16="http://schemas.microsoft.com/office/drawing/2014/main" id="{B19EFCAE-3313-4575-8EB3-B396A58788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6" y="340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61" name="Line 1057">
              <a:extLst>
                <a:ext uri="{FF2B5EF4-FFF2-40B4-BE49-F238E27FC236}">
                  <a16:creationId xmlns:a16="http://schemas.microsoft.com/office/drawing/2014/main" id="{D588A19A-36CA-4B31-AB54-C3F2C49376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7" y="340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8162" name="Rectangle 1058">
              <a:extLst>
                <a:ext uri="{FF2B5EF4-FFF2-40B4-BE49-F238E27FC236}">
                  <a16:creationId xmlns:a16="http://schemas.microsoft.com/office/drawing/2014/main" id="{0E07A134-949D-418D-A261-E1B1A5D968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331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3" name="Rectangle 1059">
              <a:extLst>
                <a:ext uri="{FF2B5EF4-FFF2-40B4-BE49-F238E27FC236}">
                  <a16:creationId xmlns:a16="http://schemas.microsoft.com/office/drawing/2014/main" id="{92113366-8E8A-4B33-B942-034AEF198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3064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4" name="Rectangle 1060">
              <a:extLst>
                <a:ext uri="{FF2B5EF4-FFF2-40B4-BE49-F238E27FC236}">
                  <a16:creationId xmlns:a16="http://schemas.microsoft.com/office/drawing/2014/main" id="{18552864-C1A7-4C8B-890E-A3FD25915B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81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40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5" name="Rectangle 1061">
              <a:extLst>
                <a:ext uri="{FF2B5EF4-FFF2-40B4-BE49-F238E27FC236}">
                  <a16:creationId xmlns:a16="http://schemas.microsoft.com/office/drawing/2014/main" id="{D0E7D7E0-CC19-4FA7-9193-1B4A30E5C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56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45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6" name="Rectangle 1062">
              <a:extLst>
                <a:ext uri="{FF2B5EF4-FFF2-40B4-BE49-F238E27FC236}">
                  <a16:creationId xmlns:a16="http://schemas.microsoft.com/office/drawing/2014/main" id="{E21EB5B9-AE8D-4A6F-9FD7-4044A7FBC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312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50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7" name="Rectangle 1063">
              <a:extLst>
                <a:ext uri="{FF2B5EF4-FFF2-40B4-BE49-F238E27FC236}">
                  <a16:creationId xmlns:a16="http://schemas.microsoft.com/office/drawing/2014/main" id="{28E76600-616F-4576-A223-DED66BDFCF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205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55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8" name="Rectangle 1064">
              <a:extLst>
                <a:ext uri="{FF2B5EF4-FFF2-40B4-BE49-F238E27FC236}">
                  <a16:creationId xmlns:a16="http://schemas.microsoft.com/office/drawing/2014/main" id="{E540723D-97E1-4AD0-BC97-B3A9C83B4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809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60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69" name="Rectangle 1065">
              <a:extLst>
                <a:ext uri="{FF2B5EF4-FFF2-40B4-BE49-F238E27FC236}">
                  <a16:creationId xmlns:a16="http://schemas.microsoft.com/office/drawing/2014/main" id="{83FDBBDF-5A5F-483A-8828-75779A43A8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14" y="155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65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0" name="Rectangle 1066">
              <a:extLst>
                <a:ext uri="{FF2B5EF4-FFF2-40B4-BE49-F238E27FC236}">
                  <a16:creationId xmlns:a16="http://schemas.microsoft.com/office/drawing/2014/main" id="{709FDA0B-7F8C-48D0-8FC4-605BBF75B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3524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FM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1" name="Rectangle 1067">
              <a:extLst>
                <a:ext uri="{FF2B5EF4-FFF2-40B4-BE49-F238E27FC236}">
                  <a16:creationId xmlns:a16="http://schemas.microsoft.com/office/drawing/2014/main" id="{B82EB7A5-D427-4901-A45E-34D5C97D92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" y="3524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Older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2" name="Rectangle 1068">
              <a:extLst>
                <a:ext uri="{FF2B5EF4-FFF2-40B4-BE49-F238E27FC236}">
                  <a16:creationId xmlns:a16="http://schemas.microsoft.com/office/drawing/2014/main" id="{20EB57B2-A609-4582-8DB8-2FE3ABDC8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5" y="3701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3" name="Rectangle 1069">
              <a:extLst>
                <a:ext uri="{FF2B5EF4-FFF2-40B4-BE49-F238E27FC236}">
                  <a16:creationId xmlns:a16="http://schemas.microsoft.com/office/drawing/2014/main" id="{EDBB8A4D-8484-4B02-BDBF-BF8A7C9C80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8" y="3524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Age-Matched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4" name="Rectangle 1070">
              <a:extLst>
                <a:ext uri="{FF2B5EF4-FFF2-40B4-BE49-F238E27FC236}">
                  <a16:creationId xmlns:a16="http://schemas.microsoft.com/office/drawing/2014/main" id="{4F722F25-A0C1-4DF6-89D5-5C3821589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6" y="3701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5" name="Rectangle 1071">
              <a:extLst>
                <a:ext uri="{FF2B5EF4-FFF2-40B4-BE49-F238E27FC236}">
                  <a16:creationId xmlns:a16="http://schemas.microsoft.com/office/drawing/2014/main" id="{6F048476-3B36-48E8-8DA8-E75C4C9D2B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40" y="2356"/>
              <a:ext cx="12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Number of Words 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6" name="Rectangle 1072">
              <a:extLst>
                <a:ext uri="{FF2B5EF4-FFF2-40B4-BE49-F238E27FC236}">
                  <a16:creationId xmlns:a16="http://schemas.microsoft.com/office/drawing/2014/main" id="{89B42E31-18FD-494A-BA07-E61B334B4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1" y="1900"/>
              <a:ext cx="65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8177" name="Rectangle 1073">
              <a:extLst>
                <a:ext uri="{FF2B5EF4-FFF2-40B4-BE49-F238E27FC236}">
                  <a16:creationId xmlns:a16="http://schemas.microsoft.com/office/drawing/2014/main" id="{EA7513EA-0F41-4D04-8F14-6C0BFDAF2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1919"/>
              <a:ext cx="4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p &lt; .014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8178" name="Rectangle 1074">
              <a:extLst>
                <a:ext uri="{FF2B5EF4-FFF2-40B4-BE49-F238E27FC236}">
                  <a16:creationId xmlns:a16="http://schemas.microsoft.com/office/drawing/2014/main" id="{FF183ECB-6847-43D5-B69B-A5662E07C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1" y="2058"/>
              <a:ext cx="6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FM vs AMC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48132" name="Line 1028">
            <a:extLst>
              <a:ext uri="{FF2B5EF4-FFF2-40B4-BE49-F238E27FC236}">
                <a16:creationId xmlns:a16="http://schemas.microsoft.com/office/drawing/2014/main" id="{2F0B47AE-1616-48F7-AF4A-7E3817E004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76" y="1922463"/>
            <a:ext cx="76866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" name="Text Box 5">
            <a:extLst>
              <a:ext uri="{FF2B5EF4-FFF2-40B4-BE49-F238E27FC236}">
                <a16:creationId xmlns:a16="http://schemas.microsoft.com/office/drawing/2014/main" id="{86A9C2F1-B82E-4213-B170-674D8CD7F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13" y="630572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Park et al. A&amp;R, 2001</a:t>
            </a:r>
          </a:p>
        </p:txBody>
      </p:sp>
    </p:spTree>
    <p:extLst>
      <p:ext uri="{BB962C8B-B14F-4D97-AF65-F5344CB8AC3E}">
        <p14:creationId xmlns:p14="http://schemas.microsoft.com/office/powerpoint/2010/main" val="263359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26">
            <a:extLst>
              <a:ext uri="{FF2B5EF4-FFF2-40B4-BE49-F238E27FC236}">
                <a16:creationId xmlns:a16="http://schemas.microsoft.com/office/drawing/2014/main" id="{1859B87E-DF5A-4EC6-AE60-8A3BB1D644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Long-Term Memory</a:t>
            </a:r>
            <a:br>
              <a:rPr lang="en-US" altLang="en-US"/>
            </a:br>
            <a:r>
              <a:rPr lang="en-US" altLang="en-US"/>
              <a:t>Free Recall</a:t>
            </a:r>
          </a:p>
        </p:txBody>
      </p:sp>
      <p:grpSp>
        <p:nvGrpSpPr>
          <p:cNvPr id="49155" name="Group 1077">
            <a:extLst>
              <a:ext uri="{FF2B5EF4-FFF2-40B4-BE49-F238E27FC236}">
                <a16:creationId xmlns:a16="http://schemas.microsoft.com/office/drawing/2014/main" id="{1ED16EA0-28F7-4059-804D-3B1207BB696C}"/>
              </a:ext>
            </a:extLst>
          </p:cNvPr>
          <p:cNvGrpSpPr>
            <a:grpSpLocks/>
          </p:cNvGrpSpPr>
          <p:nvPr/>
        </p:nvGrpSpPr>
        <p:grpSpPr bwMode="auto">
          <a:xfrm>
            <a:off x="3082926" y="2420939"/>
            <a:ext cx="5764213" cy="3760787"/>
            <a:chOff x="982" y="1515"/>
            <a:chExt cx="3631" cy="2369"/>
          </a:xfrm>
        </p:grpSpPr>
        <p:sp>
          <p:nvSpPr>
            <p:cNvPr id="49157" name="Rectangle 1029">
              <a:extLst>
                <a:ext uri="{FF2B5EF4-FFF2-40B4-BE49-F238E27FC236}">
                  <a16:creationId xmlns:a16="http://schemas.microsoft.com/office/drawing/2014/main" id="{C58D7854-931E-4108-ADE9-75885F479E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" y="2446"/>
              <a:ext cx="418" cy="964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9158" name="Rectangle 1030">
              <a:extLst>
                <a:ext uri="{FF2B5EF4-FFF2-40B4-BE49-F238E27FC236}">
                  <a16:creationId xmlns:a16="http://schemas.microsoft.com/office/drawing/2014/main" id="{56C92674-B163-4808-8173-2DA0F1BF60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6" y="2351"/>
              <a:ext cx="413" cy="1059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9159" name="Rectangle 1031">
              <a:extLst>
                <a:ext uri="{FF2B5EF4-FFF2-40B4-BE49-F238E27FC236}">
                  <a16:creationId xmlns:a16="http://schemas.microsoft.com/office/drawing/2014/main" id="{87F1245C-DB06-4A41-A6B6-2AA3958F3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3" y="1986"/>
              <a:ext cx="417" cy="1424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9160" name="Line 1032">
              <a:extLst>
                <a:ext uri="{FF2B5EF4-FFF2-40B4-BE49-F238E27FC236}">
                  <a16:creationId xmlns:a16="http://schemas.microsoft.com/office/drawing/2014/main" id="{AF15A520-431A-43AD-AA8A-53BC597C38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1" y="2279"/>
              <a:ext cx="1" cy="16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1" name="Line 1033">
              <a:extLst>
                <a:ext uri="{FF2B5EF4-FFF2-40B4-BE49-F238E27FC236}">
                  <a16:creationId xmlns:a16="http://schemas.microsoft.com/office/drawing/2014/main" id="{3548E6E1-EA16-4094-8022-7B45B3A7C8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227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2" name="Line 1034">
              <a:extLst>
                <a:ext uri="{FF2B5EF4-FFF2-40B4-BE49-F238E27FC236}">
                  <a16:creationId xmlns:a16="http://schemas.microsoft.com/office/drawing/2014/main" id="{76167BCF-575D-425B-A15B-58F0065F5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48" y="2188"/>
              <a:ext cx="1" cy="16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3" name="Line 1035">
              <a:extLst>
                <a:ext uri="{FF2B5EF4-FFF2-40B4-BE49-F238E27FC236}">
                  <a16:creationId xmlns:a16="http://schemas.microsoft.com/office/drawing/2014/main" id="{966659F5-5DA8-48BE-B3FC-2002FA62CA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188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4" name="Line 1036">
              <a:extLst>
                <a:ext uri="{FF2B5EF4-FFF2-40B4-BE49-F238E27FC236}">
                  <a16:creationId xmlns:a16="http://schemas.microsoft.com/office/drawing/2014/main" id="{CFFD737A-B110-4FEB-BA9F-0DE1A0897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9" y="1823"/>
              <a:ext cx="1" cy="16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5" name="Line 1037">
              <a:extLst>
                <a:ext uri="{FF2B5EF4-FFF2-40B4-BE49-F238E27FC236}">
                  <a16:creationId xmlns:a16="http://schemas.microsoft.com/office/drawing/2014/main" id="{327FBDD4-98B9-44BB-AC00-961AB410A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823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6" name="Line 1038">
              <a:extLst>
                <a:ext uri="{FF2B5EF4-FFF2-40B4-BE49-F238E27FC236}">
                  <a16:creationId xmlns:a16="http://schemas.microsoft.com/office/drawing/2014/main" id="{BBEA2B7B-ED0B-44BE-9E2D-A355949CFA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1" y="2446"/>
              <a:ext cx="1" cy="16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7" name="Line 1039">
              <a:extLst>
                <a:ext uri="{FF2B5EF4-FFF2-40B4-BE49-F238E27FC236}">
                  <a16:creationId xmlns:a16="http://schemas.microsoft.com/office/drawing/2014/main" id="{43BB567C-E750-47E9-A413-FE46635FFF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2" y="260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8" name="Line 1040">
              <a:extLst>
                <a:ext uri="{FF2B5EF4-FFF2-40B4-BE49-F238E27FC236}">
                  <a16:creationId xmlns:a16="http://schemas.microsoft.com/office/drawing/2014/main" id="{0E42724A-C1C8-4376-A991-445B6A83B4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48" y="2351"/>
              <a:ext cx="1" cy="167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69" name="Line 1041">
              <a:extLst>
                <a:ext uri="{FF2B5EF4-FFF2-40B4-BE49-F238E27FC236}">
                  <a16:creationId xmlns:a16="http://schemas.microsoft.com/office/drawing/2014/main" id="{4D5ADC8B-B8C4-4F95-9808-2AC6E9FCE3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28" y="2518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0" name="Line 1042">
              <a:extLst>
                <a:ext uri="{FF2B5EF4-FFF2-40B4-BE49-F238E27FC236}">
                  <a16:creationId xmlns:a16="http://schemas.microsoft.com/office/drawing/2014/main" id="{2C72D423-A367-4907-AEE6-86AD059258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" y="1986"/>
              <a:ext cx="1" cy="168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1" name="Line 1043">
              <a:extLst>
                <a:ext uri="{FF2B5EF4-FFF2-40B4-BE49-F238E27FC236}">
                  <a16:creationId xmlns:a16="http://schemas.microsoft.com/office/drawing/2014/main" id="{8B94A576-82C1-40B7-87DB-C8F3133164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154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2" name="Line 1044">
              <a:extLst>
                <a:ext uri="{FF2B5EF4-FFF2-40B4-BE49-F238E27FC236}">
                  <a16:creationId xmlns:a16="http://schemas.microsoft.com/office/drawing/2014/main" id="{05870180-4413-4B99-9B45-F4AC032400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1646"/>
              <a:ext cx="1" cy="176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3" name="Line 1045">
              <a:extLst>
                <a:ext uri="{FF2B5EF4-FFF2-40B4-BE49-F238E27FC236}">
                  <a16:creationId xmlns:a16="http://schemas.microsoft.com/office/drawing/2014/main" id="{1AE1D94A-066E-4012-8C43-55CE383482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341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4" name="Line 1046">
              <a:extLst>
                <a:ext uri="{FF2B5EF4-FFF2-40B4-BE49-F238E27FC236}">
                  <a16:creationId xmlns:a16="http://schemas.microsoft.com/office/drawing/2014/main" id="{BE23724B-C721-4F1B-8C51-0A4CCF7DBB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318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5" name="Line 1047">
              <a:extLst>
                <a:ext uri="{FF2B5EF4-FFF2-40B4-BE49-F238E27FC236}">
                  <a16:creationId xmlns:a16="http://schemas.microsoft.com/office/drawing/2014/main" id="{3E6BD714-6B86-49F3-AA73-27EB2A4970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96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6" name="Line 1048">
              <a:extLst>
                <a:ext uri="{FF2B5EF4-FFF2-40B4-BE49-F238E27FC236}">
                  <a16:creationId xmlns:a16="http://schemas.microsoft.com/office/drawing/2014/main" id="{40994D6E-D918-4E1D-9FC9-975FADFACB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74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7" name="Line 1049">
              <a:extLst>
                <a:ext uri="{FF2B5EF4-FFF2-40B4-BE49-F238E27FC236}">
                  <a16:creationId xmlns:a16="http://schemas.microsoft.com/office/drawing/2014/main" id="{F86D5A13-679D-4A03-9E30-C7A3F3AC9B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52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8" name="Line 1050">
              <a:extLst>
                <a:ext uri="{FF2B5EF4-FFF2-40B4-BE49-F238E27FC236}">
                  <a16:creationId xmlns:a16="http://schemas.microsoft.com/office/drawing/2014/main" id="{81A6619B-8E70-4991-B2EB-6BDD11438A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30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79" name="Line 1051">
              <a:extLst>
                <a:ext uri="{FF2B5EF4-FFF2-40B4-BE49-F238E27FC236}">
                  <a16:creationId xmlns:a16="http://schemas.microsoft.com/office/drawing/2014/main" id="{7EBFA507-3240-48C6-BBAB-C33AA2D3F9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208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0" name="Line 1052">
              <a:extLst>
                <a:ext uri="{FF2B5EF4-FFF2-40B4-BE49-F238E27FC236}">
                  <a16:creationId xmlns:a16="http://schemas.microsoft.com/office/drawing/2014/main" id="{A98EADFE-9E17-439D-A3E0-3970B54B7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186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1" name="Line 1053">
              <a:extLst>
                <a:ext uri="{FF2B5EF4-FFF2-40B4-BE49-F238E27FC236}">
                  <a16:creationId xmlns:a16="http://schemas.microsoft.com/office/drawing/2014/main" id="{38CF8756-CFCF-4853-934B-C88DA85EB2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9" y="1646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2" name="Line 1054">
              <a:extLst>
                <a:ext uri="{FF2B5EF4-FFF2-40B4-BE49-F238E27FC236}">
                  <a16:creationId xmlns:a16="http://schemas.microsoft.com/office/drawing/2014/main" id="{020A38A6-E372-466B-8E0B-FEE205886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3410"/>
              <a:ext cx="3120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3" name="Line 1055">
              <a:extLst>
                <a:ext uri="{FF2B5EF4-FFF2-40B4-BE49-F238E27FC236}">
                  <a16:creationId xmlns:a16="http://schemas.microsoft.com/office/drawing/2014/main" id="{C3B76689-5E9F-4108-9562-44575D0F62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2" y="341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4" name="Line 1056">
              <a:extLst>
                <a:ext uri="{FF2B5EF4-FFF2-40B4-BE49-F238E27FC236}">
                  <a16:creationId xmlns:a16="http://schemas.microsoft.com/office/drawing/2014/main" id="{D8DB53B7-8A9B-4243-BDA9-31FDF31EC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34" y="341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5" name="Line 1057">
              <a:extLst>
                <a:ext uri="{FF2B5EF4-FFF2-40B4-BE49-F238E27FC236}">
                  <a16:creationId xmlns:a16="http://schemas.microsoft.com/office/drawing/2014/main" id="{14199A90-8209-4607-8139-7E6DFC682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1" y="341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6" name="Line 1058">
              <a:extLst>
                <a:ext uri="{FF2B5EF4-FFF2-40B4-BE49-F238E27FC236}">
                  <a16:creationId xmlns:a16="http://schemas.microsoft.com/office/drawing/2014/main" id="{258CFEB2-B06C-475D-B6A1-DB704DA46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2" y="3410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9187" name="Rectangle 1059">
              <a:extLst>
                <a:ext uri="{FF2B5EF4-FFF2-40B4-BE49-F238E27FC236}">
                  <a16:creationId xmlns:a16="http://schemas.microsoft.com/office/drawing/2014/main" id="{41C3FB34-1FDE-4EE8-AE10-D18D03749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32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88" name="Rectangle 1060">
              <a:extLst>
                <a:ext uri="{FF2B5EF4-FFF2-40B4-BE49-F238E27FC236}">
                  <a16:creationId xmlns:a16="http://schemas.microsoft.com/office/drawing/2014/main" id="{D51768D4-7C60-482C-A3E9-D24EE072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3108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17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89" name="Rectangle 1061">
              <a:extLst>
                <a:ext uri="{FF2B5EF4-FFF2-40B4-BE49-F238E27FC236}">
                  <a16:creationId xmlns:a16="http://schemas.microsoft.com/office/drawing/2014/main" id="{2E9F83D7-DE39-48B9-A9EF-8507CED5E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288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19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0" name="Rectangle 1062">
              <a:extLst>
                <a:ext uri="{FF2B5EF4-FFF2-40B4-BE49-F238E27FC236}">
                  <a16:creationId xmlns:a16="http://schemas.microsoft.com/office/drawing/2014/main" id="{1B571F12-B00B-41D7-B2A6-5ACF91F66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266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21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1" name="Rectangle 1063">
              <a:extLst>
                <a:ext uri="{FF2B5EF4-FFF2-40B4-BE49-F238E27FC236}">
                  <a16:creationId xmlns:a16="http://schemas.microsoft.com/office/drawing/2014/main" id="{E5CF609B-A208-4B72-A08F-E6CDA65D5A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244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23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2" name="Rectangle 1064">
              <a:extLst>
                <a:ext uri="{FF2B5EF4-FFF2-40B4-BE49-F238E27FC236}">
                  <a16:creationId xmlns:a16="http://schemas.microsoft.com/office/drawing/2014/main" id="{5508F500-D047-4E34-A9F6-07B822A5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222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3" name="Rectangle 1065">
              <a:extLst>
                <a:ext uri="{FF2B5EF4-FFF2-40B4-BE49-F238E27FC236}">
                  <a16:creationId xmlns:a16="http://schemas.microsoft.com/office/drawing/2014/main" id="{43F8D937-22B7-4EB6-9EEA-E269DDF6FC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200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27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4" name="Rectangle 1066">
              <a:extLst>
                <a:ext uri="{FF2B5EF4-FFF2-40B4-BE49-F238E27FC236}">
                  <a16:creationId xmlns:a16="http://schemas.microsoft.com/office/drawing/2014/main" id="{1F206513-52E8-4CD0-8D4E-D60C2B64D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78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29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5" name="Rectangle 1067">
              <a:extLst>
                <a:ext uri="{FF2B5EF4-FFF2-40B4-BE49-F238E27FC236}">
                  <a16:creationId xmlns:a16="http://schemas.microsoft.com/office/drawing/2014/main" id="{1216AF83-3043-4B09-B99B-2CA2B3B9C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56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31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6" name="Rectangle 1068">
              <a:extLst>
                <a:ext uri="{FF2B5EF4-FFF2-40B4-BE49-F238E27FC236}">
                  <a16:creationId xmlns:a16="http://schemas.microsoft.com/office/drawing/2014/main" id="{8B1AC4C2-6784-4A2E-A488-1F5DE66B8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0" y="3534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FM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7" name="Rectangle 1069">
              <a:extLst>
                <a:ext uri="{FF2B5EF4-FFF2-40B4-BE49-F238E27FC236}">
                  <a16:creationId xmlns:a16="http://schemas.microsoft.com/office/drawing/2014/main" id="{E6B03958-7C58-4E0E-B47D-CC7A1D739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0" y="3534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Older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8" name="Rectangle 1070">
              <a:extLst>
                <a:ext uri="{FF2B5EF4-FFF2-40B4-BE49-F238E27FC236}">
                  <a16:creationId xmlns:a16="http://schemas.microsoft.com/office/drawing/2014/main" id="{FEAE1479-48B3-4068-9F17-26F9A7831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3711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199" name="Rectangle 1071">
              <a:extLst>
                <a:ext uri="{FF2B5EF4-FFF2-40B4-BE49-F238E27FC236}">
                  <a16:creationId xmlns:a16="http://schemas.microsoft.com/office/drawing/2014/main" id="{406F5195-4A10-4E69-8C29-C5B13D230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3" y="3534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Age-Matched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200" name="Rectangle 1072">
              <a:extLst>
                <a:ext uri="{FF2B5EF4-FFF2-40B4-BE49-F238E27FC236}">
                  <a16:creationId xmlns:a16="http://schemas.microsoft.com/office/drawing/2014/main" id="{73CA59BB-6575-4972-991F-94CFDF2BE0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" y="3711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201" name="Rectangle 1073">
              <a:extLst>
                <a:ext uri="{FF2B5EF4-FFF2-40B4-BE49-F238E27FC236}">
                  <a16:creationId xmlns:a16="http://schemas.microsoft.com/office/drawing/2014/main" id="{94EA6AE5-C931-4FCC-962F-971D6389722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49" y="2348"/>
              <a:ext cx="18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Number of Words Recalled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202" name="Rectangle 1074">
              <a:extLst>
                <a:ext uri="{FF2B5EF4-FFF2-40B4-BE49-F238E27FC236}">
                  <a16:creationId xmlns:a16="http://schemas.microsoft.com/office/drawing/2014/main" id="{0CF014C3-2DD0-4C01-AB36-36F0044BD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4" y="1953"/>
              <a:ext cx="65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9203" name="Rectangle 1075">
              <a:extLst>
                <a:ext uri="{FF2B5EF4-FFF2-40B4-BE49-F238E27FC236}">
                  <a16:creationId xmlns:a16="http://schemas.microsoft.com/office/drawing/2014/main" id="{BBED884A-A986-480F-8CAD-67E8974CF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972"/>
              <a:ext cx="4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p &lt; .025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9204" name="Rectangle 1076">
              <a:extLst>
                <a:ext uri="{FF2B5EF4-FFF2-40B4-BE49-F238E27FC236}">
                  <a16:creationId xmlns:a16="http://schemas.microsoft.com/office/drawing/2014/main" id="{7BC03554-2748-493B-8215-D9FF3FAAC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2111"/>
              <a:ext cx="6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FM vs AMC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49156" name="Line 1028">
            <a:extLst>
              <a:ext uri="{FF2B5EF4-FFF2-40B4-BE49-F238E27FC236}">
                <a16:creationId xmlns:a16="http://schemas.microsoft.com/office/drawing/2014/main" id="{2BFAEBD6-F46B-4041-A8B3-13B1D2C5F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76" y="1922463"/>
            <a:ext cx="76866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A453068B-0CBE-4E3D-997A-216C17F53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13" y="630572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Park et al. A&amp;R, 2001</a:t>
            </a:r>
          </a:p>
        </p:txBody>
      </p:sp>
    </p:spTree>
    <p:extLst>
      <p:ext uri="{BB962C8B-B14F-4D97-AF65-F5344CB8AC3E}">
        <p14:creationId xmlns:p14="http://schemas.microsoft.com/office/powerpoint/2010/main" val="932296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9A10C4AC-4347-4767-A09A-87B22E9788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Vocabulary</a:t>
            </a:r>
          </a:p>
        </p:txBody>
      </p:sp>
      <p:grpSp>
        <p:nvGrpSpPr>
          <p:cNvPr id="51203" name="Group 47">
            <a:extLst>
              <a:ext uri="{FF2B5EF4-FFF2-40B4-BE49-F238E27FC236}">
                <a16:creationId xmlns:a16="http://schemas.microsoft.com/office/drawing/2014/main" id="{F3650AE2-66E0-408E-87D6-74F36CAAA95A}"/>
              </a:ext>
            </a:extLst>
          </p:cNvPr>
          <p:cNvGrpSpPr>
            <a:grpSpLocks/>
          </p:cNvGrpSpPr>
          <p:nvPr/>
        </p:nvGrpSpPr>
        <p:grpSpPr bwMode="auto">
          <a:xfrm>
            <a:off x="3267076" y="2392363"/>
            <a:ext cx="5764213" cy="3681412"/>
            <a:chOff x="1098" y="1507"/>
            <a:chExt cx="3631" cy="2319"/>
          </a:xfrm>
        </p:grpSpPr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81E30083-B701-41BE-B483-270F93C7B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2336"/>
              <a:ext cx="418" cy="1016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1206" name="Rectangle 6">
              <a:extLst>
                <a:ext uri="{FF2B5EF4-FFF2-40B4-BE49-F238E27FC236}">
                  <a16:creationId xmlns:a16="http://schemas.microsoft.com/office/drawing/2014/main" id="{B2D728FF-522B-466C-8150-4684A9C07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" y="1861"/>
              <a:ext cx="413" cy="1491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1207" name="Rectangle 7">
              <a:extLst>
                <a:ext uri="{FF2B5EF4-FFF2-40B4-BE49-F238E27FC236}">
                  <a16:creationId xmlns:a16="http://schemas.microsoft.com/office/drawing/2014/main" id="{D27C4296-445B-47CF-BA0A-916084296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99" y="1895"/>
              <a:ext cx="417" cy="1457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1208" name="Line 8">
              <a:extLst>
                <a:ext uri="{FF2B5EF4-FFF2-40B4-BE49-F238E27FC236}">
                  <a16:creationId xmlns:a16="http://schemas.microsoft.com/office/drawing/2014/main" id="{187CDE6B-0BBD-48CA-86A1-A022BD2DA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7" y="2230"/>
              <a:ext cx="1" cy="10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09" name="Line 9">
              <a:extLst>
                <a:ext uri="{FF2B5EF4-FFF2-40B4-BE49-F238E27FC236}">
                  <a16:creationId xmlns:a16="http://schemas.microsoft.com/office/drawing/2014/main" id="{A1096429-380D-4F43-A0A5-9B8FE700AF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23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0" name="Line 10">
              <a:extLst>
                <a:ext uri="{FF2B5EF4-FFF2-40B4-BE49-F238E27FC236}">
                  <a16:creationId xmlns:a16="http://schemas.microsoft.com/office/drawing/2014/main" id="{DD990CAE-B308-42BB-AD2B-9AA13FE77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4" y="1756"/>
              <a:ext cx="1" cy="10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1" name="Line 11">
              <a:extLst>
                <a:ext uri="{FF2B5EF4-FFF2-40B4-BE49-F238E27FC236}">
                  <a16:creationId xmlns:a16="http://schemas.microsoft.com/office/drawing/2014/main" id="{E858F0A7-BE17-4B9C-B701-5205524F75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1756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2" name="Line 12">
              <a:extLst>
                <a:ext uri="{FF2B5EF4-FFF2-40B4-BE49-F238E27FC236}">
                  <a16:creationId xmlns:a16="http://schemas.microsoft.com/office/drawing/2014/main" id="{95965928-4329-4E3C-963A-FD4FFE1D83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05" y="1789"/>
              <a:ext cx="1" cy="10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3" name="Line 13">
              <a:extLst>
                <a:ext uri="{FF2B5EF4-FFF2-40B4-BE49-F238E27FC236}">
                  <a16:creationId xmlns:a16="http://schemas.microsoft.com/office/drawing/2014/main" id="{E2F02774-0581-4E5B-ADEE-25D167E430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1789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4" name="Line 14">
              <a:extLst>
                <a:ext uri="{FF2B5EF4-FFF2-40B4-BE49-F238E27FC236}">
                  <a16:creationId xmlns:a16="http://schemas.microsoft.com/office/drawing/2014/main" id="{6985952F-E80E-4CF5-91E4-0CD1FAF70D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27" y="2336"/>
              <a:ext cx="1" cy="10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5" name="Line 15">
              <a:extLst>
                <a:ext uri="{FF2B5EF4-FFF2-40B4-BE49-F238E27FC236}">
                  <a16:creationId xmlns:a16="http://schemas.microsoft.com/office/drawing/2014/main" id="{C21BCAA8-080B-444F-9977-E066A7A6E7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08" y="2441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6" name="Line 16">
              <a:extLst>
                <a:ext uri="{FF2B5EF4-FFF2-40B4-BE49-F238E27FC236}">
                  <a16:creationId xmlns:a16="http://schemas.microsoft.com/office/drawing/2014/main" id="{A696E54B-E578-403F-9FF2-8A82FD503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4" y="1861"/>
              <a:ext cx="1" cy="106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7" name="Line 17">
              <a:extLst>
                <a:ext uri="{FF2B5EF4-FFF2-40B4-BE49-F238E27FC236}">
                  <a16:creationId xmlns:a16="http://schemas.microsoft.com/office/drawing/2014/main" id="{BE9B622E-25FF-4ED3-8D6E-B29490636E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44" y="1967"/>
              <a:ext cx="44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8" name="Line 18">
              <a:extLst>
                <a:ext uri="{FF2B5EF4-FFF2-40B4-BE49-F238E27FC236}">
                  <a16:creationId xmlns:a16="http://schemas.microsoft.com/office/drawing/2014/main" id="{725C1C05-BCC0-4CD3-B0BD-1E97DDD5DB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5" y="1895"/>
              <a:ext cx="1" cy="10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19" name="Line 19">
              <a:extLst>
                <a:ext uri="{FF2B5EF4-FFF2-40B4-BE49-F238E27FC236}">
                  <a16:creationId xmlns:a16="http://schemas.microsoft.com/office/drawing/2014/main" id="{130CE4B9-AA7B-4DB1-A0A9-34F1BBB2D0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6" y="200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0" name="Line 20">
              <a:extLst>
                <a:ext uri="{FF2B5EF4-FFF2-40B4-BE49-F238E27FC236}">
                  <a16:creationId xmlns:a16="http://schemas.microsoft.com/office/drawing/2014/main" id="{6F9F1E21-2133-41A3-941E-EA14A0E766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1588"/>
              <a:ext cx="1" cy="176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1" name="Line 21">
              <a:extLst>
                <a:ext uri="{FF2B5EF4-FFF2-40B4-BE49-F238E27FC236}">
                  <a16:creationId xmlns:a16="http://schemas.microsoft.com/office/drawing/2014/main" id="{AF77711D-FF28-4DD9-A215-D5A56897C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3352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2" name="Line 22">
              <a:extLst>
                <a:ext uri="{FF2B5EF4-FFF2-40B4-BE49-F238E27FC236}">
                  <a16:creationId xmlns:a16="http://schemas.microsoft.com/office/drawing/2014/main" id="{BA2D0289-BEAA-46DB-B551-C6D0400744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99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3" name="Line 23">
              <a:extLst>
                <a:ext uri="{FF2B5EF4-FFF2-40B4-BE49-F238E27FC236}">
                  <a16:creationId xmlns:a16="http://schemas.microsoft.com/office/drawing/2014/main" id="{053C7811-2989-4638-8713-65C687254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64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4" name="Line 24">
              <a:extLst>
                <a:ext uri="{FF2B5EF4-FFF2-40B4-BE49-F238E27FC236}">
                  <a16:creationId xmlns:a16="http://schemas.microsoft.com/office/drawing/2014/main" id="{932C9803-1570-4019-9862-DC0F50846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2293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5" name="Line 25">
              <a:extLst>
                <a:ext uri="{FF2B5EF4-FFF2-40B4-BE49-F238E27FC236}">
                  <a16:creationId xmlns:a16="http://schemas.microsoft.com/office/drawing/2014/main" id="{B9C4D0C7-4D73-4658-BED5-5570BC5622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943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6" name="Line 26">
              <a:extLst>
                <a:ext uri="{FF2B5EF4-FFF2-40B4-BE49-F238E27FC236}">
                  <a16:creationId xmlns:a16="http://schemas.microsoft.com/office/drawing/2014/main" id="{A2996A65-A58F-4731-A268-37098F6F1D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5" y="158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7" name="Line 27">
              <a:extLst>
                <a:ext uri="{FF2B5EF4-FFF2-40B4-BE49-F238E27FC236}">
                  <a16:creationId xmlns:a16="http://schemas.microsoft.com/office/drawing/2014/main" id="{1935B8C3-B393-488C-AE14-D5E9E3DBB2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" y="3352"/>
              <a:ext cx="3120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8" name="Line 28">
              <a:extLst>
                <a:ext uri="{FF2B5EF4-FFF2-40B4-BE49-F238E27FC236}">
                  <a16:creationId xmlns:a16="http://schemas.microsoft.com/office/drawing/2014/main" id="{C400AD08-F0DD-4DB7-BA26-51067CE39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8" y="3352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29" name="Line 29">
              <a:extLst>
                <a:ext uri="{FF2B5EF4-FFF2-40B4-BE49-F238E27FC236}">
                  <a16:creationId xmlns:a16="http://schemas.microsoft.com/office/drawing/2014/main" id="{7308C9EE-D586-448F-B1F3-C24F03B5EE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50" y="3352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30" name="Line 30">
              <a:extLst>
                <a:ext uri="{FF2B5EF4-FFF2-40B4-BE49-F238E27FC236}">
                  <a16:creationId xmlns:a16="http://schemas.microsoft.com/office/drawing/2014/main" id="{6E87956F-D085-43A3-B48E-8B18394D2E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87" y="3352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31" name="Line 31">
              <a:extLst>
                <a:ext uri="{FF2B5EF4-FFF2-40B4-BE49-F238E27FC236}">
                  <a16:creationId xmlns:a16="http://schemas.microsoft.com/office/drawing/2014/main" id="{AD798905-16B4-4BCA-8CE2-6181B86F3B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8" y="3352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1232" name="Rectangle 32">
              <a:extLst>
                <a:ext uri="{FF2B5EF4-FFF2-40B4-BE49-F238E27FC236}">
                  <a16:creationId xmlns:a16="http://schemas.microsoft.com/office/drawing/2014/main" id="{69D399A5-051D-465E-9AA9-8E5B7DD55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3270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3" name="Rectangle 33">
              <a:extLst>
                <a:ext uri="{FF2B5EF4-FFF2-40B4-BE49-F238E27FC236}">
                  <a16:creationId xmlns:a16="http://schemas.microsoft.com/office/drawing/2014/main" id="{A5220185-FB1E-4ACB-8791-0EBC8B926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915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35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4" name="Rectangle 34">
              <a:extLst>
                <a:ext uri="{FF2B5EF4-FFF2-40B4-BE49-F238E27FC236}">
                  <a16:creationId xmlns:a16="http://schemas.microsoft.com/office/drawing/2014/main" id="{854A23E1-F84A-49CD-917F-E55CD45E5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56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40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5" name="Rectangle 35">
              <a:extLst>
                <a:ext uri="{FF2B5EF4-FFF2-40B4-BE49-F238E27FC236}">
                  <a16:creationId xmlns:a16="http://schemas.microsoft.com/office/drawing/2014/main" id="{DD2C6D90-125D-407D-9801-79C9D1186A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221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45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6" name="Rectangle 36">
              <a:extLst>
                <a:ext uri="{FF2B5EF4-FFF2-40B4-BE49-F238E27FC236}">
                  <a16:creationId xmlns:a16="http://schemas.microsoft.com/office/drawing/2014/main" id="{79A0B784-87F3-49EA-BAB8-02A974092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861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50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7" name="Rectangle 37">
              <a:extLst>
                <a:ext uri="{FF2B5EF4-FFF2-40B4-BE49-F238E27FC236}">
                  <a16:creationId xmlns:a16="http://schemas.microsoft.com/office/drawing/2014/main" id="{6919E3DC-A8A1-40AC-A1E0-9B59D327A9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5" y="1507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55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8" name="Rectangle 38">
              <a:extLst>
                <a:ext uri="{FF2B5EF4-FFF2-40B4-BE49-F238E27FC236}">
                  <a16:creationId xmlns:a16="http://schemas.microsoft.com/office/drawing/2014/main" id="{7289D44E-B2C0-4EA1-A9D2-75EABAA84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6" y="3476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FM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39" name="Rectangle 39">
              <a:extLst>
                <a:ext uri="{FF2B5EF4-FFF2-40B4-BE49-F238E27FC236}">
                  <a16:creationId xmlns:a16="http://schemas.microsoft.com/office/drawing/2014/main" id="{B1746B55-341E-4251-AA30-F8A78A766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86" y="3476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Older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40" name="Rectangle 40">
              <a:extLst>
                <a:ext uri="{FF2B5EF4-FFF2-40B4-BE49-F238E27FC236}">
                  <a16:creationId xmlns:a16="http://schemas.microsoft.com/office/drawing/2014/main" id="{AB53558E-294F-4722-8350-77917EFC1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653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41" name="Rectangle 41">
              <a:extLst>
                <a:ext uri="{FF2B5EF4-FFF2-40B4-BE49-F238E27FC236}">
                  <a16:creationId xmlns:a16="http://schemas.microsoft.com/office/drawing/2014/main" id="{62723962-A661-4400-9422-015BB13F6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59" y="3476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Age-Matched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42" name="Rectangle 42">
              <a:extLst>
                <a:ext uri="{FF2B5EF4-FFF2-40B4-BE49-F238E27FC236}">
                  <a16:creationId xmlns:a16="http://schemas.microsoft.com/office/drawing/2014/main" id="{C273CE0D-2B83-4774-9448-CE4206D4EE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7" y="3653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43" name="Rectangle 43">
              <a:extLst>
                <a:ext uri="{FF2B5EF4-FFF2-40B4-BE49-F238E27FC236}">
                  <a16:creationId xmlns:a16="http://schemas.microsoft.com/office/drawing/2014/main" id="{F31B2460-D1C1-4481-BABC-E2A8B91E7D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637" y="2336"/>
              <a:ext cx="10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Number Correct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44" name="Rectangle 44">
              <a:extLst>
                <a:ext uri="{FF2B5EF4-FFF2-40B4-BE49-F238E27FC236}">
                  <a16:creationId xmlns:a16="http://schemas.microsoft.com/office/drawing/2014/main" id="{B1D9C2D8-9E90-4244-BBD2-E4B32D375C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" y="1842"/>
              <a:ext cx="65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51245" name="Rectangle 45">
              <a:extLst>
                <a:ext uri="{FF2B5EF4-FFF2-40B4-BE49-F238E27FC236}">
                  <a16:creationId xmlns:a16="http://schemas.microsoft.com/office/drawing/2014/main" id="{2B063789-839E-4DCB-A18B-5107B5A0A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1861"/>
              <a:ext cx="41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p &lt; .002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51246" name="Rectangle 46">
              <a:extLst>
                <a:ext uri="{FF2B5EF4-FFF2-40B4-BE49-F238E27FC236}">
                  <a16:creationId xmlns:a16="http://schemas.microsoft.com/office/drawing/2014/main" id="{86951C90-729E-442B-B75D-C70ECBFF81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8" y="2000"/>
              <a:ext cx="6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FM vs AMC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51204" name="Line 4">
            <a:extLst>
              <a:ext uri="{FF2B5EF4-FFF2-40B4-BE49-F238E27FC236}">
                <a16:creationId xmlns:a16="http://schemas.microsoft.com/office/drawing/2014/main" id="{1ED7F57A-379A-4775-B60A-5801C3797C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76" y="1922463"/>
            <a:ext cx="76866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99B0E1D-4D1E-4997-ACBC-A51FBDC9E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13" y="630572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Park et al. A&amp;R, 2001</a:t>
            </a:r>
          </a:p>
        </p:txBody>
      </p:sp>
    </p:spTree>
    <p:extLst>
      <p:ext uri="{BB962C8B-B14F-4D97-AF65-F5344CB8AC3E}">
        <p14:creationId xmlns:p14="http://schemas.microsoft.com/office/powerpoint/2010/main" val="18872383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CE09563D-C624-42B2-AAB4-054DCE9164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Information Processing Speed</a:t>
            </a:r>
          </a:p>
        </p:txBody>
      </p:sp>
      <p:grpSp>
        <p:nvGrpSpPr>
          <p:cNvPr id="46083" name="Group 53">
            <a:extLst>
              <a:ext uri="{FF2B5EF4-FFF2-40B4-BE49-F238E27FC236}">
                <a16:creationId xmlns:a16="http://schemas.microsoft.com/office/drawing/2014/main" id="{D86C031A-FA15-4BD5-90A4-4E36C379038F}"/>
              </a:ext>
            </a:extLst>
          </p:cNvPr>
          <p:cNvGrpSpPr>
            <a:grpSpLocks/>
          </p:cNvGrpSpPr>
          <p:nvPr/>
        </p:nvGrpSpPr>
        <p:grpSpPr bwMode="auto">
          <a:xfrm>
            <a:off x="3067051" y="2447925"/>
            <a:ext cx="5764213" cy="3810000"/>
            <a:chOff x="972" y="1542"/>
            <a:chExt cx="3631" cy="2400"/>
          </a:xfrm>
        </p:grpSpPr>
        <p:sp>
          <p:nvSpPr>
            <p:cNvPr id="46085" name="Rectangle 5">
              <a:extLst>
                <a:ext uri="{FF2B5EF4-FFF2-40B4-BE49-F238E27FC236}">
                  <a16:creationId xmlns:a16="http://schemas.microsoft.com/office/drawing/2014/main" id="{CB9877AF-2FEC-476A-94F7-2C1BCDB485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6" y="2073"/>
              <a:ext cx="404" cy="1395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086" name="Rectangle 6">
              <a:extLst>
                <a:ext uri="{FF2B5EF4-FFF2-40B4-BE49-F238E27FC236}">
                  <a16:creationId xmlns:a16="http://schemas.microsoft.com/office/drawing/2014/main" id="{16F5176C-A530-4141-A1E3-2B6F9E9BB9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9" y="2432"/>
              <a:ext cx="403" cy="1036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087" name="Rectangle 7">
              <a:extLst>
                <a:ext uri="{FF2B5EF4-FFF2-40B4-BE49-F238E27FC236}">
                  <a16:creationId xmlns:a16="http://schemas.microsoft.com/office/drawing/2014/main" id="{E437A251-05F8-44D4-BD05-2DC1416B4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2" y="2016"/>
              <a:ext cx="403" cy="1452"/>
            </a:xfrm>
            <a:prstGeom prst="rect">
              <a:avLst/>
            </a:prstGeom>
            <a:solidFill>
              <a:schemeClr val="hlink"/>
            </a:solidFill>
            <a:ln w="7938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088" name="Line 8">
              <a:extLst>
                <a:ext uri="{FF2B5EF4-FFF2-40B4-BE49-F238E27FC236}">
                  <a16:creationId xmlns:a16="http://schemas.microsoft.com/office/drawing/2014/main" id="{2BBAEDF4-CE97-4070-B315-C1B3AE92AF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3" y="1948"/>
              <a:ext cx="1" cy="12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89" name="Line 9">
              <a:extLst>
                <a:ext uri="{FF2B5EF4-FFF2-40B4-BE49-F238E27FC236}">
                  <a16:creationId xmlns:a16="http://schemas.microsoft.com/office/drawing/2014/main" id="{CC779AB4-4910-481B-87FD-583225C92D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194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0" name="Line 10">
              <a:extLst>
                <a:ext uri="{FF2B5EF4-FFF2-40B4-BE49-F238E27FC236}">
                  <a16:creationId xmlns:a16="http://schemas.microsoft.com/office/drawing/2014/main" id="{FE477726-BAB9-4930-8370-32D6B710C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1" y="2308"/>
              <a:ext cx="1" cy="12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1" name="Line 11">
              <a:extLst>
                <a:ext uri="{FF2B5EF4-FFF2-40B4-BE49-F238E27FC236}">
                  <a16:creationId xmlns:a16="http://schemas.microsoft.com/office/drawing/2014/main" id="{4AFDA534-A9A8-4149-A117-C206DA1B25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30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2" name="Line 12">
              <a:extLst>
                <a:ext uri="{FF2B5EF4-FFF2-40B4-BE49-F238E27FC236}">
                  <a16:creationId xmlns:a16="http://schemas.microsoft.com/office/drawing/2014/main" id="{FCCF7942-BC00-4046-9187-67515786CA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9" y="1891"/>
              <a:ext cx="1" cy="12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3" name="Line 13">
              <a:extLst>
                <a:ext uri="{FF2B5EF4-FFF2-40B4-BE49-F238E27FC236}">
                  <a16:creationId xmlns:a16="http://schemas.microsoft.com/office/drawing/2014/main" id="{6EE508D8-15FE-4A20-BE44-6BF34969A7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1891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4" name="Line 14">
              <a:extLst>
                <a:ext uri="{FF2B5EF4-FFF2-40B4-BE49-F238E27FC236}">
                  <a16:creationId xmlns:a16="http://schemas.microsoft.com/office/drawing/2014/main" id="{6D25FEF4-10C7-48FC-90D4-F40C562755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3" y="2073"/>
              <a:ext cx="1" cy="125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5" name="Line 15">
              <a:extLst>
                <a:ext uri="{FF2B5EF4-FFF2-40B4-BE49-F238E27FC236}">
                  <a16:creationId xmlns:a16="http://schemas.microsoft.com/office/drawing/2014/main" id="{CF6F5DBA-680D-4EA8-A50E-0E927E05B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44" y="219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6" name="Line 16">
              <a:extLst>
                <a:ext uri="{FF2B5EF4-FFF2-40B4-BE49-F238E27FC236}">
                  <a16:creationId xmlns:a16="http://schemas.microsoft.com/office/drawing/2014/main" id="{FBFC7C9C-8DC1-4CFA-8A47-FCA02FE3F9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432"/>
              <a:ext cx="1" cy="130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7" name="Line 17">
              <a:extLst>
                <a:ext uri="{FF2B5EF4-FFF2-40B4-BE49-F238E27FC236}">
                  <a16:creationId xmlns:a16="http://schemas.microsoft.com/office/drawing/2014/main" id="{33603521-8329-424B-AA8F-9B57F13C0C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62" y="2562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8" name="Line 18">
              <a:extLst>
                <a:ext uri="{FF2B5EF4-FFF2-40B4-BE49-F238E27FC236}">
                  <a16:creationId xmlns:a16="http://schemas.microsoft.com/office/drawing/2014/main" id="{C0A36E59-037D-4292-BEF3-169B20596F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89" y="2016"/>
              <a:ext cx="1" cy="12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099" name="Line 19">
              <a:extLst>
                <a:ext uri="{FF2B5EF4-FFF2-40B4-BE49-F238E27FC236}">
                  <a16:creationId xmlns:a16="http://schemas.microsoft.com/office/drawing/2014/main" id="{28CA23D3-AB81-4FD2-B399-3B6C85A776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70" y="214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0" name="Line 20">
              <a:extLst>
                <a:ext uri="{FF2B5EF4-FFF2-40B4-BE49-F238E27FC236}">
                  <a16:creationId xmlns:a16="http://schemas.microsoft.com/office/drawing/2014/main" id="{77BC3BC2-D8DB-40C9-9313-064D6ADDA2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1704"/>
              <a:ext cx="1" cy="1764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1" name="Line 21">
              <a:extLst>
                <a:ext uri="{FF2B5EF4-FFF2-40B4-BE49-F238E27FC236}">
                  <a16:creationId xmlns:a16="http://schemas.microsoft.com/office/drawing/2014/main" id="{D2423436-852F-4B56-A969-01F2CA0D08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346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2" name="Line 22">
              <a:extLst>
                <a:ext uri="{FF2B5EF4-FFF2-40B4-BE49-F238E27FC236}">
                  <a16:creationId xmlns:a16="http://schemas.microsoft.com/office/drawing/2014/main" id="{1D3D209F-0625-4B01-9E41-F86C2EEA07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3214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3" name="Line 23">
              <a:extLst>
                <a:ext uri="{FF2B5EF4-FFF2-40B4-BE49-F238E27FC236}">
                  <a16:creationId xmlns:a16="http://schemas.microsoft.com/office/drawing/2014/main" id="{00CD71AC-1D79-4B7D-91C1-FE4923D101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964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4" name="Line 24">
              <a:extLst>
                <a:ext uri="{FF2B5EF4-FFF2-40B4-BE49-F238E27FC236}">
                  <a16:creationId xmlns:a16="http://schemas.microsoft.com/office/drawing/2014/main" id="{6BA7BB87-EF8E-4DA6-A60F-841EC76705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710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5" name="Line 25">
              <a:extLst>
                <a:ext uri="{FF2B5EF4-FFF2-40B4-BE49-F238E27FC236}">
                  <a16:creationId xmlns:a16="http://schemas.microsoft.com/office/drawing/2014/main" id="{AB36577A-643D-40EA-BF64-F3A4B864A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461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6" name="Line 26">
              <a:extLst>
                <a:ext uri="{FF2B5EF4-FFF2-40B4-BE49-F238E27FC236}">
                  <a16:creationId xmlns:a16="http://schemas.microsoft.com/office/drawing/2014/main" id="{273AB1CC-6AA1-43D0-8CA9-F6D4DE9438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2207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7" name="Line 27">
              <a:extLst>
                <a:ext uri="{FF2B5EF4-FFF2-40B4-BE49-F238E27FC236}">
                  <a16:creationId xmlns:a16="http://schemas.microsoft.com/office/drawing/2014/main" id="{0B9DE0C0-7B59-4854-868C-CB54352E4E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1958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8" name="Line 28">
              <a:extLst>
                <a:ext uri="{FF2B5EF4-FFF2-40B4-BE49-F238E27FC236}">
                  <a16:creationId xmlns:a16="http://schemas.microsoft.com/office/drawing/2014/main" id="{A12128EC-ECA4-45A9-99D6-161C10C1F0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21" y="1704"/>
              <a:ext cx="43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09" name="Line 29">
              <a:extLst>
                <a:ext uri="{FF2B5EF4-FFF2-40B4-BE49-F238E27FC236}">
                  <a16:creationId xmlns:a16="http://schemas.microsoft.com/office/drawing/2014/main" id="{7503AFEF-AE71-4573-A221-4739E2EA5D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4" y="3468"/>
              <a:ext cx="3038" cy="1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10" name="Line 30">
              <a:extLst>
                <a:ext uri="{FF2B5EF4-FFF2-40B4-BE49-F238E27FC236}">
                  <a16:creationId xmlns:a16="http://schemas.microsoft.com/office/drawing/2014/main" id="{C377BFF5-41D5-4CC9-A849-9FBA4CDCB5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64" y="3468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11" name="Line 31">
              <a:extLst>
                <a:ext uri="{FF2B5EF4-FFF2-40B4-BE49-F238E27FC236}">
                  <a16:creationId xmlns:a16="http://schemas.microsoft.com/office/drawing/2014/main" id="{FD94C136-8CDA-4D25-836D-AB60049F91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7" y="3468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12" name="Line 32">
              <a:extLst>
                <a:ext uri="{FF2B5EF4-FFF2-40B4-BE49-F238E27FC236}">
                  <a16:creationId xmlns:a16="http://schemas.microsoft.com/office/drawing/2014/main" id="{D3481637-C55E-4F64-BB16-C58371582D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90" y="3468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13" name="Line 33">
              <a:extLst>
                <a:ext uri="{FF2B5EF4-FFF2-40B4-BE49-F238E27FC236}">
                  <a16:creationId xmlns:a16="http://schemas.microsoft.com/office/drawing/2014/main" id="{94F98F44-7144-4604-B172-220B510CA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2" y="3468"/>
              <a:ext cx="1" cy="43"/>
            </a:xfrm>
            <a:prstGeom prst="line">
              <a:avLst/>
            </a:prstGeom>
            <a:noFill/>
            <a:ln w="793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6114" name="Rectangle 34">
              <a:extLst>
                <a:ext uri="{FF2B5EF4-FFF2-40B4-BE49-F238E27FC236}">
                  <a16:creationId xmlns:a16="http://schemas.microsoft.com/office/drawing/2014/main" id="{FB16A32E-9D3A-4AEB-BADD-EA9671468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3386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80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15" name="Rectangle 35">
              <a:extLst>
                <a:ext uri="{FF2B5EF4-FFF2-40B4-BE49-F238E27FC236}">
                  <a16:creationId xmlns:a16="http://schemas.microsoft.com/office/drawing/2014/main" id="{5921DDDB-941E-4948-BD8D-240490CDD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" y="3132"/>
              <a:ext cx="1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90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16" name="Rectangle 36">
              <a:extLst>
                <a:ext uri="{FF2B5EF4-FFF2-40B4-BE49-F238E27FC236}">
                  <a16:creationId xmlns:a16="http://schemas.microsoft.com/office/drawing/2014/main" id="{53476FC1-91E0-4A22-8A37-AB93D05F30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883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100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17" name="Rectangle 37">
              <a:extLst>
                <a:ext uri="{FF2B5EF4-FFF2-40B4-BE49-F238E27FC236}">
                  <a16:creationId xmlns:a16="http://schemas.microsoft.com/office/drawing/2014/main" id="{D91CEA09-DCB5-427D-90FB-403736278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629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110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18" name="Rectangle 38">
              <a:extLst>
                <a:ext uri="{FF2B5EF4-FFF2-40B4-BE49-F238E27FC236}">
                  <a16:creationId xmlns:a16="http://schemas.microsoft.com/office/drawing/2014/main" id="{BBE0B44B-47F8-4DF5-8AD9-F7D11B87BB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380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120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19" name="Rectangle 39">
              <a:extLst>
                <a:ext uri="{FF2B5EF4-FFF2-40B4-BE49-F238E27FC236}">
                  <a16:creationId xmlns:a16="http://schemas.microsoft.com/office/drawing/2014/main" id="{0738E44E-71B5-4CE9-A0C1-6E6A3B548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2126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130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0" name="Rectangle 40">
              <a:extLst>
                <a:ext uri="{FF2B5EF4-FFF2-40B4-BE49-F238E27FC236}">
                  <a16:creationId xmlns:a16="http://schemas.microsoft.com/office/drawing/2014/main" id="{2C386CFF-51A9-4BA4-B4F3-7BCDF11A1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877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140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1" name="Rectangle 41">
              <a:extLst>
                <a:ext uri="{FF2B5EF4-FFF2-40B4-BE49-F238E27FC236}">
                  <a16:creationId xmlns:a16="http://schemas.microsoft.com/office/drawing/2014/main" id="{3A8338EB-B2BC-43FC-BC1C-F882EEFDBE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" y="1623"/>
              <a:ext cx="2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150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2" name="Rectangle 42">
              <a:extLst>
                <a:ext uri="{FF2B5EF4-FFF2-40B4-BE49-F238E27FC236}">
                  <a16:creationId xmlns:a16="http://schemas.microsoft.com/office/drawing/2014/main" id="{A5AF0B55-F5C0-47C5-A18A-06DAE287D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2" y="3592"/>
              <a:ext cx="2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FM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3" name="Rectangle 43">
              <a:extLst>
                <a:ext uri="{FF2B5EF4-FFF2-40B4-BE49-F238E27FC236}">
                  <a16:creationId xmlns:a16="http://schemas.microsoft.com/office/drawing/2014/main" id="{F5961837-6168-4942-A3D2-AA1BF1161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" y="3592"/>
              <a:ext cx="3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Older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4" name="Rectangle 44">
              <a:extLst>
                <a:ext uri="{FF2B5EF4-FFF2-40B4-BE49-F238E27FC236}">
                  <a16:creationId xmlns:a16="http://schemas.microsoft.com/office/drawing/2014/main" id="{348F1E49-AD81-43A9-A1E5-33EF4A091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3" y="3769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5" name="Rectangle 45">
              <a:extLst>
                <a:ext uri="{FF2B5EF4-FFF2-40B4-BE49-F238E27FC236}">
                  <a16:creationId xmlns:a16="http://schemas.microsoft.com/office/drawing/2014/main" id="{2897AFB3-0B01-4492-9212-B65A44B9FA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" y="3592"/>
              <a:ext cx="9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Age-Matched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6" name="Rectangle 46">
              <a:extLst>
                <a:ext uri="{FF2B5EF4-FFF2-40B4-BE49-F238E27FC236}">
                  <a16:creationId xmlns:a16="http://schemas.microsoft.com/office/drawing/2014/main" id="{65FDA33A-5F1F-4703-A73F-4F9DA691E0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6" y="3769"/>
              <a:ext cx="59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Controls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7" name="Rectangle 47">
              <a:extLst>
                <a:ext uri="{FF2B5EF4-FFF2-40B4-BE49-F238E27FC236}">
                  <a16:creationId xmlns:a16="http://schemas.microsoft.com/office/drawing/2014/main" id="{FCF587AB-3276-4585-81DB-16C292C86B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511" y="2451"/>
              <a:ext cx="10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800" b="1">
                  <a:solidFill>
                    <a:srgbClr val="FFFFFF"/>
                  </a:solidFill>
                  <a:latin typeface="Arial" panose="020B0604020202020204" pitchFamily="34" charset="0"/>
                </a:rPr>
                <a:t>Number Correct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28" name="Rectangle 48">
              <a:extLst>
                <a:ext uri="{FF2B5EF4-FFF2-40B4-BE49-F238E27FC236}">
                  <a16:creationId xmlns:a16="http://schemas.microsoft.com/office/drawing/2014/main" id="{9DBDD518-FF16-40B6-AA8E-130C638AE2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0" y="1738"/>
              <a:ext cx="3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29" name="Rectangle 49">
              <a:extLst>
                <a:ext uri="{FF2B5EF4-FFF2-40B4-BE49-F238E27FC236}">
                  <a16:creationId xmlns:a16="http://schemas.microsoft.com/office/drawing/2014/main" id="{75B42BC9-F9D9-4A88-9620-8855AA80D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9" y="1733"/>
              <a:ext cx="65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 sz="2400"/>
            </a:p>
          </p:txBody>
        </p:sp>
        <p:sp>
          <p:nvSpPr>
            <p:cNvPr id="46130" name="Rectangle 50">
              <a:extLst>
                <a:ext uri="{FF2B5EF4-FFF2-40B4-BE49-F238E27FC236}">
                  <a16:creationId xmlns:a16="http://schemas.microsoft.com/office/drawing/2014/main" id="{506F5C62-E573-4803-9DFB-F491BFD3B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1542"/>
              <a:ext cx="35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p = .80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  <p:sp>
          <p:nvSpPr>
            <p:cNvPr id="46131" name="Rectangle 51">
              <a:extLst>
                <a:ext uri="{FF2B5EF4-FFF2-40B4-BE49-F238E27FC236}">
                  <a16:creationId xmlns:a16="http://schemas.microsoft.com/office/drawing/2014/main" id="{E11E6C7B-3179-427B-B4D1-AE5479F7A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7" y="1681"/>
              <a:ext cx="602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1400" b="1">
                  <a:solidFill>
                    <a:srgbClr val="FFFFFF"/>
                  </a:solidFill>
                  <a:latin typeface="Arial" panose="020B0604020202020204" pitchFamily="34" charset="0"/>
                </a:rPr>
                <a:t>FM vs AMC</a:t>
              </a:r>
              <a:endParaRPr lang="en-US" altLang="en-US" sz="2400">
                <a:latin typeface="Arial" panose="020B0604020202020204" pitchFamily="34" charset="0"/>
              </a:endParaRPr>
            </a:p>
          </p:txBody>
        </p:sp>
      </p:grpSp>
      <p:sp>
        <p:nvSpPr>
          <p:cNvPr id="46084" name="Line 4">
            <a:extLst>
              <a:ext uri="{FF2B5EF4-FFF2-40B4-BE49-F238E27FC236}">
                <a16:creationId xmlns:a16="http://schemas.microsoft.com/office/drawing/2014/main" id="{BB5C8C0D-1AC5-4173-95BB-52346407B8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27276" y="1922463"/>
            <a:ext cx="7686675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CE3CCCE1-4350-4B52-8C72-9694D2AB6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5213" y="6305722"/>
            <a:ext cx="26241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dirty="0">
                <a:latin typeface="Arial" panose="020B0604020202020204" pitchFamily="34" charset="0"/>
              </a:rPr>
              <a:t>Park et al. A&amp;R, 2001</a:t>
            </a:r>
          </a:p>
        </p:txBody>
      </p:sp>
    </p:spTree>
    <p:extLst>
      <p:ext uri="{BB962C8B-B14F-4D97-AF65-F5344CB8AC3E}">
        <p14:creationId xmlns:p14="http://schemas.microsoft.com/office/powerpoint/2010/main" val="12865286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B1C588-31EC-43B4-9B94-AA36290C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10048486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Potential Approaches to Manage “Lupus Fog”</a:t>
            </a:r>
          </a:p>
        </p:txBody>
      </p:sp>
      <p:sp>
        <p:nvSpPr>
          <p:cNvPr id="22" name="Freeform: Shape 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E950776F-3BAF-44FA-A3E8-716988770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1868342"/>
            <a:ext cx="9367204" cy="4752408"/>
          </a:xfrm>
        </p:spPr>
        <p:txBody>
          <a:bodyPr anchor="t">
            <a:noAutofit/>
          </a:bodyPr>
          <a:lstStyle/>
          <a:p>
            <a:r>
              <a:rPr lang="en-US" sz="2200" dirty="0"/>
              <a:t>Exercise</a:t>
            </a:r>
          </a:p>
          <a:p>
            <a:pPr lvl="1"/>
            <a:r>
              <a:rPr lang="en-US" sz="2000" dirty="0"/>
              <a:t>May help fatigue, depression, pain, circulation</a:t>
            </a:r>
          </a:p>
          <a:p>
            <a:r>
              <a:rPr lang="en-US" sz="2200" dirty="0"/>
              <a:t>Improve sleep</a:t>
            </a:r>
          </a:p>
          <a:p>
            <a:r>
              <a:rPr lang="en-US" sz="2200" dirty="0"/>
              <a:t>Review medication list</a:t>
            </a:r>
          </a:p>
          <a:p>
            <a:r>
              <a:rPr lang="en-US" sz="2200" dirty="0"/>
              <a:t>Stimulant drugs – </a:t>
            </a:r>
            <a:r>
              <a:rPr lang="en-US" sz="2200" b="1" dirty="0"/>
              <a:t>Double edged sword (I do not usually recommend)</a:t>
            </a:r>
          </a:p>
          <a:p>
            <a:pPr lvl="1"/>
            <a:r>
              <a:rPr lang="en-US" sz="2000" dirty="0"/>
              <a:t>Caffeine</a:t>
            </a:r>
          </a:p>
          <a:p>
            <a:pPr lvl="1"/>
            <a:r>
              <a:rPr lang="en-US" sz="2000" dirty="0" err="1"/>
              <a:t>Modafanil</a:t>
            </a:r>
            <a:r>
              <a:rPr lang="en-US" sz="2000" dirty="0"/>
              <a:t> (Provigil, </a:t>
            </a:r>
            <a:r>
              <a:rPr lang="en-US" sz="2000" dirty="0" err="1"/>
              <a:t>Sparlon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Methylphenidate (Ritalin, </a:t>
            </a:r>
            <a:r>
              <a:rPr lang="en-US" sz="2000" dirty="0" err="1"/>
              <a:t>Concerta</a:t>
            </a:r>
            <a:r>
              <a:rPr lang="en-US" sz="2000" dirty="0"/>
              <a:t>, Focalin)</a:t>
            </a:r>
          </a:p>
          <a:p>
            <a:pPr lvl="1"/>
            <a:r>
              <a:rPr lang="en-US" sz="2000" dirty="0"/>
              <a:t>Amphetamines (Adderall, Vyvanse)</a:t>
            </a:r>
          </a:p>
          <a:p>
            <a:r>
              <a:rPr lang="en-US" sz="2200" dirty="0"/>
              <a:t>Aspirin or anticoagulants </a:t>
            </a:r>
            <a:r>
              <a:rPr lang="en-US" sz="2200" u="sng" dirty="0"/>
              <a:t>IF</a:t>
            </a:r>
            <a:r>
              <a:rPr lang="en-US" sz="2200" dirty="0"/>
              <a:t> anti-phospholipid antibodies</a:t>
            </a:r>
          </a:p>
          <a:p>
            <a:r>
              <a:rPr lang="en-US" sz="2200" u="sng" dirty="0"/>
              <a:t>IF</a:t>
            </a:r>
            <a:r>
              <a:rPr lang="en-US" sz="2200" dirty="0"/>
              <a:t> acute and severe cognitive changes thought due to active lupus</a:t>
            </a:r>
          </a:p>
          <a:p>
            <a:pPr lvl="1"/>
            <a:r>
              <a:rPr lang="en-US" sz="2000" dirty="0"/>
              <a:t>Steroids, Cytoxan, Rituxan</a:t>
            </a:r>
          </a:p>
        </p:txBody>
      </p:sp>
    </p:spTree>
    <p:extLst>
      <p:ext uri="{BB962C8B-B14F-4D97-AF65-F5344CB8AC3E}">
        <p14:creationId xmlns:p14="http://schemas.microsoft.com/office/powerpoint/2010/main" val="1871936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35A04CF-97D4-4FF7-B359-C546B1F6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DE7243B-5109-444B-8FAF-7437C66BC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21332" cy="6858000"/>
          </a:xfrm>
          <a:custGeom>
            <a:avLst/>
            <a:gdLst>
              <a:gd name="connsiteX0" fmla="*/ 4421332 w 4421332"/>
              <a:gd name="connsiteY0" fmla="*/ 0 h 6858000"/>
              <a:gd name="connsiteX1" fmla="*/ 69075 w 4421332"/>
              <a:gd name="connsiteY1" fmla="*/ 0 h 6858000"/>
              <a:gd name="connsiteX2" fmla="*/ 35131 w 4421332"/>
              <a:gd name="connsiteY2" fmla="*/ 267128 h 6858000"/>
              <a:gd name="connsiteX3" fmla="*/ 0 w 4421332"/>
              <a:gd name="connsiteY3" fmla="*/ 962845 h 6858000"/>
              <a:gd name="connsiteX4" fmla="*/ 3276103 w 4421332"/>
              <a:gd name="connsiteY4" fmla="*/ 6782205 h 6858000"/>
              <a:gd name="connsiteX5" fmla="*/ 3407923 w 4421332"/>
              <a:gd name="connsiteY5" fmla="*/ 6858000 h 6858000"/>
              <a:gd name="connsiteX6" fmla="*/ 4421332 w 4421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21332" h="6858000">
                <a:moveTo>
                  <a:pt x="442133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442133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C5D6221-DA7B-4611-AA26-7D8E349FD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232227" cy="6858000"/>
          </a:xfrm>
          <a:custGeom>
            <a:avLst/>
            <a:gdLst>
              <a:gd name="connsiteX0" fmla="*/ 0 w 4232227"/>
              <a:gd name="connsiteY0" fmla="*/ 0 h 6858000"/>
              <a:gd name="connsiteX1" fmla="*/ 4161853 w 4232227"/>
              <a:gd name="connsiteY1" fmla="*/ 0 h 6858000"/>
              <a:gd name="connsiteX2" fmla="*/ 4197953 w 4232227"/>
              <a:gd name="connsiteY2" fmla="*/ 284091 h 6858000"/>
              <a:gd name="connsiteX3" fmla="*/ 4232227 w 4232227"/>
              <a:gd name="connsiteY3" fmla="*/ 962844 h 6858000"/>
              <a:gd name="connsiteX4" fmla="*/ 758007 w 4232227"/>
              <a:gd name="connsiteY4" fmla="*/ 6800152 h 6858000"/>
              <a:gd name="connsiteX5" fmla="*/ 645060 w 4232227"/>
              <a:gd name="connsiteY5" fmla="*/ 6858000 h 6858000"/>
              <a:gd name="connsiteX6" fmla="*/ 0 w 423222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32227" h="6858000">
                <a:moveTo>
                  <a:pt x="0" y="0"/>
                </a:moveTo>
                <a:lnTo>
                  <a:pt x="4161853" y="0"/>
                </a:lnTo>
                <a:lnTo>
                  <a:pt x="4197953" y="284091"/>
                </a:lnTo>
                <a:cubicBezTo>
                  <a:pt x="4220617" y="507260"/>
                  <a:pt x="4232227" y="733696"/>
                  <a:pt x="4232227" y="962844"/>
                </a:cubicBezTo>
                <a:cubicBezTo>
                  <a:pt x="4232227" y="3483472"/>
                  <a:pt x="2827409" y="5675986"/>
                  <a:pt x="758007" y="6800152"/>
                </a:cubicBezTo>
                <a:lnTo>
                  <a:pt x="6450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982C09-A788-4F8A-B27B-0E5095B5C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412489"/>
            <a:ext cx="2871095" cy="21566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Tips for Coping with “Lupus Fog”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8F2A6-2DC3-478B-A2F6-4401B6486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8993" y="1412489"/>
            <a:ext cx="4575202" cy="436384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Write it down</a:t>
            </a:r>
          </a:p>
          <a:p>
            <a:r>
              <a:rPr lang="en-US" dirty="0"/>
              <a:t>Say it out loud</a:t>
            </a:r>
          </a:p>
          <a:p>
            <a:r>
              <a:rPr lang="en-US" dirty="0"/>
              <a:t>Stay organized</a:t>
            </a:r>
          </a:p>
          <a:p>
            <a:r>
              <a:rPr lang="en-US" dirty="0"/>
              <a:t>Prioritize</a:t>
            </a:r>
          </a:p>
          <a:p>
            <a:r>
              <a:rPr lang="en-US" dirty="0"/>
              <a:t>Time your activities</a:t>
            </a:r>
          </a:p>
          <a:p>
            <a:r>
              <a:rPr lang="en-US" dirty="0"/>
              <a:t>Stretch your memory</a:t>
            </a:r>
          </a:p>
          <a:p>
            <a:r>
              <a:rPr lang="en-US" dirty="0"/>
              <a:t>Keep up good habits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DBE45D-389F-4F0D-B297-EFDBDD36F7E3}"/>
              </a:ext>
            </a:extLst>
          </p:cNvPr>
          <p:cNvSpPr txBox="1"/>
          <p:nvPr/>
        </p:nvSpPr>
        <p:spPr>
          <a:xfrm>
            <a:off x="9654750" y="6293408"/>
            <a:ext cx="2926080" cy="428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From WebMD</a:t>
            </a:r>
          </a:p>
        </p:txBody>
      </p:sp>
    </p:spTree>
    <p:extLst>
      <p:ext uri="{BB962C8B-B14F-4D97-AF65-F5344CB8AC3E}">
        <p14:creationId xmlns:p14="http://schemas.microsoft.com/office/powerpoint/2010/main" val="10682103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6CA333-089B-4569-847B-509550B17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452" y="234778"/>
            <a:ext cx="7781807" cy="638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41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13157-F38E-4175-BB5D-65DEC410A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Cognitive Functions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849470-9EE8-44C9-B936-3EE1612DF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8515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7816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E064FC-317A-4423-98AE-531455D62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19" y="215213"/>
            <a:ext cx="6427573" cy="642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DB2C90BE-E17B-490F-864A-855BF49C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3075" y="345989"/>
            <a:ext cx="3932237" cy="1600200"/>
          </a:xfrm>
        </p:spPr>
        <p:txBody>
          <a:bodyPr/>
          <a:lstStyle/>
          <a:p>
            <a:r>
              <a:rPr lang="en-US" dirty="0"/>
              <a:t>Memantine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D9D449-E7F7-48C8-8D52-98F0F90C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73074" y="2094470"/>
            <a:ext cx="3932237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Approved by the FDA for patients with dementia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Works on a specific brain receptor for a chemical called NMDA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Patients with lupus can have antibodies that recognize this receptor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identified genetic variations in this receptor in some patients with NPLE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4047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5AA03EDC-7067-4DFF-B672-541D016AA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0EBF3E39-B0BE-496A-8604-9007470FF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654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1336E8-8BBC-45A9-813D-85ECAACAC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442" y="685800"/>
            <a:ext cx="4353116" cy="1474666"/>
          </a:xfrm>
        </p:spPr>
        <p:txBody>
          <a:bodyPr anchor="b">
            <a:normAutofit/>
          </a:bodyPr>
          <a:lstStyle/>
          <a:p>
            <a:pPr algn="ctr"/>
            <a:r>
              <a:rPr lang="en-US" sz="3200">
                <a:solidFill>
                  <a:srgbClr val="595959"/>
                </a:solidFill>
              </a:rPr>
              <a:t>ClearMEMory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39D41-19EB-4FEA-909E-748B59E2C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1442" y="2447337"/>
            <a:ext cx="4353116" cy="377043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595959"/>
                </a:solidFill>
              </a:rPr>
              <a:t>Age 18-70</a:t>
            </a:r>
          </a:p>
          <a:p>
            <a:r>
              <a:rPr lang="en-US" sz="2000" dirty="0">
                <a:solidFill>
                  <a:srgbClr val="595959"/>
                </a:solidFill>
              </a:rPr>
              <a:t>Diagnosed with lupus by a physician</a:t>
            </a:r>
          </a:p>
          <a:p>
            <a:r>
              <a:rPr lang="en-US" sz="2000" dirty="0">
                <a:solidFill>
                  <a:srgbClr val="595959"/>
                </a:solidFill>
              </a:rPr>
              <a:t>Have cognitive dysfunction or “lupus fog”</a:t>
            </a:r>
          </a:p>
          <a:p>
            <a:r>
              <a:rPr lang="en-US" sz="2000" dirty="0">
                <a:solidFill>
                  <a:srgbClr val="595959"/>
                </a:solidFill>
              </a:rPr>
              <a:t>Willing to come to Vanderbilt University Medical Center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Screening visit (1-2 hours, blood collection, cognitive testing - RBANS)</a:t>
            </a:r>
          </a:p>
          <a:p>
            <a:pPr lvl="1"/>
            <a:r>
              <a:rPr lang="en-US" sz="2000" dirty="0">
                <a:solidFill>
                  <a:srgbClr val="595959"/>
                </a:solidFill>
              </a:rPr>
              <a:t>3 additional visits to adjust treatment and assess response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FE6422-22FF-466F-AA73-91B09184D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1801" y="1053257"/>
            <a:ext cx="4797056" cy="479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6797AD-3DB7-4868-948B-9E630F71DC59}"/>
              </a:ext>
            </a:extLst>
          </p:cNvPr>
          <p:cNvSpPr txBox="1"/>
          <p:nvPr/>
        </p:nvSpPr>
        <p:spPr>
          <a:xfrm>
            <a:off x="6739661" y="5707825"/>
            <a:ext cx="4828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r>
              <a:rPr lang="en-US" dirty="0"/>
              <a:t>jonathan.m.williams@vumc.org or 615-875-9200</a:t>
            </a:r>
          </a:p>
          <a:p>
            <a:r>
              <a:rPr lang="en-US" dirty="0"/>
              <a:t>leslie.j.crofford@vumc.org </a:t>
            </a:r>
          </a:p>
        </p:txBody>
      </p:sp>
    </p:spTree>
    <p:extLst>
      <p:ext uri="{BB962C8B-B14F-4D97-AF65-F5344CB8AC3E}">
        <p14:creationId xmlns:p14="http://schemas.microsoft.com/office/powerpoint/2010/main" val="30022030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any question marks on black background">
            <a:extLst>
              <a:ext uri="{FF2B5EF4-FFF2-40B4-BE49-F238E27FC236}">
                <a16:creationId xmlns:a16="http://schemas.microsoft.com/office/drawing/2014/main" id="{8E26F70C-5AC1-48DA-B325-7F1D3F4894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87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42B08A-24DA-49CA-836F-23F6116E6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>
                <a:solidFill>
                  <a:srgbClr val="FFFFFF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6623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8F8A7-74F7-48FA-85D9-B42E1C370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Sense of Cognitive Functions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5516C-6C12-46AF-9879-4156F1DF2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Hot Cognition:  </a:t>
            </a:r>
          </a:p>
          <a:p>
            <a:r>
              <a:rPr lang="en-US" dirty="0"/>
              <a:t>Emotions/Motivation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3D7B9525-2814-4EAB-9B1F-486648A203A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32266059"/>
              </p:ext>
            </p:extLst>
          </p:nvPr>
        </p:nvGraphicFramePr>
        <p:xfrm>
          <a:off x="1016990" y="2808287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B8186F-A8FF-4D24-B09B-2C3FB4F15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Cold Cognition: </a:t>
            </a:r>
          </a:p>
          <a:p>
            <a:r>
              <a:rPr lang="en-US" dirty="0"/>
              <a:t>Neutral, Raw Information Processing</a:t>
            </a:r>
          </a:p>
        </p:txBody>
      </p:sp>
      <p:pic>
        <p:nvPicPr>
          <p:cNvPr id="1026" name="Picture 2" descr="How To Stand Out From The Crowd">
            <a:extLst>
              <a:ext uri="{FF2B5EF4-FFF2-40B4-BE49-F238E27FC236}">
                <a16:creationId xmlns:a16="http://schemas.microsoft.com/office/drawing/2014/main" id="{8D452022-B869-4E73-A493-80642A79F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244" y="3150499"/>
            <a:ext cx="4841144" cy="2950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983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6034C5-45B7-4A44-943A-98B3DB7F7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Executive Functions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CFC6F1F-9FC0-48A6-8ACA-0E8D1592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2" y="2314807"/>
            <a:ext cx="6586489" cy="4456667"/>
          </a:xfrm>
        </p:spPr>
        <p:txBody>
          <a:bodyPr>
            <a:noAutofit/>
          </a:bodyPr>
          <a:lstStyle/>
          <a:p>
            <a:r>
              <a:rPr lang="en-US" sz="1800" dirty="0"/>
              <a:t>Attention Control</a:t>
            </a:r>
          </a:p>
          <a:p>
            <a:pPr lvl="1"/>
            <a:r>
              <a:rPr lang="en-US" sz="1800" dirty="0"/>
              <a:t>Selective attention or choosing what to focus on and what to ignore</a:t>
            </a:r>
          </a:p>
          <a:p>
            <a:pPr lvl="1"/>
            <a:r>
              <a:rPr lang="en-US" sz="1800" dirty="0"/>
              <a:t>Divided attention or “multitasking”</a:t>
            </a:r>
          </a:p>
          <a:p>
            <a:r>
              <a:rPr lang="en-US" sz="1800" dirty="0"/>
              <a:t>Working Memory</a:t>
            </a:r>
          </a:p>
          <a:p>
            <a:pPr lvl="1"/>
            <a:r>
              <a:rPr lang="en-US" sz="1800" dirty="0"/>
              <a:t>Temporarily holding and manipulating information in real time</a:t>
            </a:r>
          </a:p>
          <a:p>
            <a:pPr lvl="1"/>
            <a:r>
              <a:rPr lang="en-US" sz="1800" dirty="0"/>
              <a:t>Verbal, visuospatial, episodic buffering capacity</a:t>
            </a:r>
          </a:p>
          <a:p>
            <a:r>
              <a:rPr lang="en-US" sz="1800" dirty="0"/>
              <a:t>Inhibitory Control</a:t>
            </a:r>
          </a:p>
          <a:p>
            <a:pPr lvl="1"/>
            <a:r>
              <a:rPr lang="en-US" sz="1800" dirty="0"/>
              <a:t>Stopping of a thought or impulse</a:t>
            </a:r>
          </a:p>
          <a:p>
            <a:pPr lvl="1"/>
            <a:r>
              <a:rPr lang="en-US" sz="1800" dirty="0"/>
              <a:t>Self-regulation</a:t>
            </a:r>
          </a:p>
          <a:p>
            <a:r>
              <a:rPr lang="en-US" sz="1800" dirty="0"/>
              <a:t>Cognitive Flexibility</a:t>
            </a:r>
          </a:p>
          <a:p>
            <a:pPr lvl="1"/>
            <a:r>
              <a:rPr lang="en-US" sz="1800" dirty="0"/>
              <a:t>Ability to “shift gears” or take new perspectives</a:t>
            </a:r>
          </a:p>
          <a:p>
            <a:pPr lvl="1"/>
            <a:r>
              <a:rPr lang="en-US" sz="1800" dirty="0"/>
              <a:t>Related to problem-solving and creative thinking</a:t>
            </a:r>
          </a:p>
        </p:txBody>
      </p:sp>
      <p:pic>
        <p:nvPicPr>
          <p:cNvPr id="10" name="Picture 9" descr="Light bulb on yellow background with sketched light beams and cord">
            <a:extLst>
              <a:ext uri="{FF2B5EF4-FFF2-40B4-BE49-F238E27FC236}">
                <a16:creationId xmlns:a16="http://schemas.microsoft.com/office/drawing/2014/main" id="{CD4E4A7E-EE51-4ECB-A526-C64209279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344" r="708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5E8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319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179F-B101-4B2B-AC58-8BF9BC068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Higher Order Executive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B8949-0D89-4A12-8190-13F84704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3200" dirty="0"/>
              <a:t>Relational reasoning and logic</a:t>
            </a:r>
          </a:p>
          <a:p>
            <a:r>
              <a:rPr lang="en-US" sz="3200" dirty="0"/>
              <a:t>Decision-making</a:t>
            </a:r>
          </a:p>
          <a:p>
            <a:r>
              <a:rPr lang="en-US" sz="3200" dirty="0"/>
              <a:t>Planning</a:t>
            </a:r>
          </a:p>
          <a:p>
            <a:r>
              <a:rPr lang="en-US" sz="3200" dirty="0"/>
              <a:t>Problem-solving</a:t>
            </a:r>
          </a:p>
        </p:txBody>
      </p:sp>
      <p:pic>
        <p:nvPicPr>
          <p:cNvPr id="5" name="Picture 4" descr="Puzzle">
            <a:extLst>
              <a:ext uri="{FF2B5EF4-FFF2-40B4-BE49-F238E27FC236}">
                <a16:creationId xmlns:a16="http://schemas.microsoft.com/office/drawing/2014/main" id="{BA9D9CE0-93AF-48DE-94DF-7C6400611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7" r="27973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621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1512D-063C-4FD9-ACF7-B6CB66EC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Where does cognition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E0E22-55C3-4C07-948B-46DEDD154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4160107"/>
          </a:xfrm>
        </p:spPr>
        <p:txBody>
          <a:bodyPr>
            <a:normAutofit/>
          </a:bodyPr>
          <a:lstStyle/>
          <a:p>
            <a:r>
              <a:rPr lang="en-US" sz="2000" dirty="0"/>
              <a:t>Frontal lobe, especially the pre-frontal cortex</a:t>
            </a:r>
          </a:p>
          <a:p>
            <a:pPr lvl="1"/>
            <a:r>
              <a:rPr lang="en-US" sz="2000" dirty="0"/>
              <a:t>Higher order cognitive abilities and executive functions</a:t>
            </a:r>
          </a:p>
          <a:p>
            <a:r>
              <a:rPr lang="en-US" sz="2000" dirty="0"/>
              <a:t>Parietal lobe</a:t>
            </a:r>
          </a:p>
          <a:p>
            <a:pPr lvl="1"/>
            <a:r>
              <a:rPr lang="en-US" sz="2000" dirty="0"/>
              <a:t>Sensation and perception</a:t>
            </a:r>
          </a:p>
          <a:p>
            <a:r>
              <a:rPr lang="en-US" sz="2000" dirty="0"/>
              <a:t>Occipital lobe</a:t>
            </a:r>
          </a:p>
          <a:p>
            <a:pPr lvl="1"/>
            <a:r>
              <a:rPr lang="en-US" sz="2000" dirty="0"/>
              <a:t>Visual cognition</a:t>
            </a:r>
          </a:p>
          <a:p>
            <a:r>
              <a:rPr lang="en-US" sz="2000" dirty="0"/>
              <a:t>Temporal lobe</a:t>
            </a:r>
          </a:p>
          <a:p>
            <a:pPr lvl="1"/>
            <a:r>
              <a:rPr lang="en-US" sz="2000" dirty="0"/>
              <a:t>Memory, speech, auditory data</a:t>
            </a:r>
          </a:p>
          <a:p>
            <a:pPr lvl="1"/>
            <a:endParaRPr lang="en-US" sz="2000" dirty="0"/>
          </a:p>
          <a:p>
            <a:pPr marL="0" indent="0" algn="ctr">
              <a:buNone/>
            </a:pPr>
            <a:r>
              <a:rPr lang="en-US" b="1" dirty="0"/>
              <a:t>Memory and learning are widely distributed across the brain</a:t>
            </a:r>
          </a:p>
        </p:txBody>
      </p:sp>
      <p:pic>
        <p:nvPicPr>
          <p:cNvPr id="5" name="Picture 4" descr="Scan of a human brain in a neurology clinic">
            <a:extLst>
              <a:ext uri="{FF2B5EF4-FFF2-40B4-BE49-F238E27FC236}">
                <a16:creationId xmlns:a16="http://schemas.microsoft.com/office/drawing/2014/main" id="{801E10CA-3597-4754-8E5E-40934CE09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05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8" name="Straight Connector 1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DEC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8497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793A9-3F9C-4E4B-940D-E029DB169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sz="4100"/>
              <a:t>What are cognitive resources?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88772-19C8-4185-9CDF-B69798DF1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Autofit/>
          </a:bodyPr>
          <a:lstStyle/>
          <a:p>
            <a:r>
              <a:rPr lang="en-US" sz="1800" dirty="0"/>
              <a:t>Knowledge structures – how information is connected</a:t>
            </a:r>
          </a:p>
          <a:p>
            <a:r>
              <a:rPr lang="en-US" sz="1800" dirty="0"/>
              <a:t>Biological resources – your brain needs energy for the synapses to work</a:t>
            </a:r>
          </a:p>
          <a:p>
            <a:r>
              <a:rPr lang="en-US" sz="1800" dirty="0"/>
              <a:t>Mental resources – you can use old knowledge to help current thinking</a:t>
            </a:r>
          </a:p>
          <a:p>
            <a:r>
              <a:rPr lang="en-US" sz="1800" dirty="0"/>
              <a:t>Blocking resources – emotions, fear, old memories can block remembering</a:t>
            </a:r>
          </a:p>
          <a:p>
            <a:r>
              <a:rPr lang="en-US" sz="1800" dirty="0"/>
              <a:t>Attentional scope – people differ on “fine detail” versus “broad scope”</a:t>
            </a:r>
          </a:p>
          <a:p>
            <a:r>
              <a:rPr lang="en-US" sz="1800" dirty="0"/>
              <a:t>Access and availability – not everything we know can be accessed all the time</a:t>
            </a:r>
          </a:p>
          <a:p>
            <a:r>
              <a:rPr lang="en-US" sz="1800" dirty="0"/>
              <a:t>Housekeeping – sleep, idle time, relaxation allows “clean up”</a:t>
            </a:r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4959CC8E-3829-472B-A34C-6B26C58C42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8BE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0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05B278-2FDE-438B-BB94-A66C6711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939159"/>
            <a:ext cx="7644627" cy="275108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Cognition in Lupus</a:t>
            </a:r>
          </a:p>
        </p:txBody>
      </p:sp>
    </p:spTree>
    <p:extLst>
      <p:ext uri="{BB962C8B-B14F-4D97-AF65-F5344CB8AC3E}">
        <p14:creationId xmlns:p14="http://schemas.microsoft.com/office/powerpoint/2010/main" val="329520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5866</TotalTime>
  <Words>1241</Words>
  <Application>Microsoft Office PowerPoint</Application>
  <PresentationFormat>Widescreen</PresentationFormat>
  <Paragraphs>303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Cognitive Function in Lupus</vt:lpstr>
      <vt:lpstr>Defining Cognition</vt:lpstr>
      <vt:lpstr>Cognitive Functions</vt:lpstr>
      <vt:lpstr>Making Sense of Cognitive Functions</vt:lpstr>
      <vt:lpstr>Executive Functions</vt:lpstr>
      <vt:lpstr>Higher Order Executive Functions</vt:lpstr>
      <vt:lpstr>Where does cognition happen?</vt:lpstr>
      <vt:lpstr>What are cognitive resources?</vt:lpstr>
      <vt:lpstr>Cognition in Lupus</vt:lpstr>
      <vt:lpstr>Causes of Cognitive Impairment</vt:lpstr>
      <vt:lpstr>American College of Rheumatology Classification for NPLE - 1999</vt:lpstr>
      <vt:lpstr>PowerPoint Presentation</vt:lpstr>
      <vt:lpstr>Why might lupus itself cause cognitive impairment?</vt:lpstr>
      <vt:lpstr>PowerPoint Presentation</vt:lpstr>
      <vt:lpstr>How common is cognitive dysfunction or “lupus fog”?</vt:lpstr>
      <vt:lpstr>Factors Associated with More Severe Impairment</vt:lpstr>
      <vt:lpstr>“Lupus Fog”</vt:lpstr>
      <vt:lpstr>How do you diagnose cognitive dysfunction?</vt:lpstr>
      <vt:lpstr>What about co-occurring conditions?</vt:lpstr>
      <vt:lpstr>PowerPoint Presentation</vt:lpstr>
      <vt:lpstr>Cognitive Protocol </vt:lpstr>
      <vt:lpstr>Working Memory</vt:lpstr>
      <vt:lpstr>Verbal Fluency</vt:lpstr>
      <vt:lpstr>Long-Term Memory Free Recall</vt:lpstr>
      <vt:lpstr>Vocabulary</vt:lpstr>
      <vt:lpstr>Information Processing Speed</vt:lpstr>
      <vt:lpstr>Potential Approaches to Manage “Lupus Fog”</vt:lpstr>
      <vt:lpstr>Tips for Coping with “Lupus Fog”</vt:lpstr>
      <vt:lpstr>PowerPoint Presentation</vt:lpstr>
      <vt:lpstr>Memantine</vt:lpstr>
      <vt:lpstr>ClearMEMory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Cognitive Function in Lupus</dc:title>
  <dc:creator>Crofford, Leslie J</dc:creator>
  <cp:lastModifiedBy>Crofford, Leslie J</cp:lastModifiedBy>
  <cp:revision>54</cp:revision>
  <dcterms:created xsi:type="dcterms:W3CDTF">2021-05-04T21:06:04Z</dcterms:created>
  <dcterms:modified xsi:type="dcterms:W3CDTF">2021-05-11T20:32:52Z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2c8cef-6f2b-4af1-b4ac-d815ff795cd6_Enabled">
    <vt:lpwstr>true</vt:lpwstr>
  </property>
  <property fmtid="{D5CDD505-2E9C-101B-9397-08002B2CF9AE}" pid="3" name="MSIP_Label_792c8cef-6f2b-4af1-b4ac-d815ff795cd6_SetDate">
    <vt:lpwstr>2021-05-04T21:06:03Z</vt:lpwstr>
  </property>
  <property fmtid="{D5CDD505-2E9C-101B-9397-08002B2CF9AE}" pid="4" name="MSIP_Label_792c8cef-6f2b-4af1-b4ac-d815ff795cd6_Method">
    <vt:lpwstr>Standard</vt:lpwstr>
  </property>
  <property fmtid="{D5CDD505-2E9C-101B-9397-08002B2CF9AE}" pid="5" name="MSIP_Label_792c8cef-6f2b-4af1-b4ac-d815ff795cd6_Name">
    <vt:lpwstr>VUMC General</vt:lpwstr>
  </property>
  <property fmtid="{D5CDD505-2E9C-101B-9397-08002B2CF9AE}" pid="6" name="MSIP_Label_792c8cef-6f2b-4af1-b4ac-d815ff795cd6_SiteId">
    <vt:lpwstr>ef575030-1424-4ed8-b83c-12c533d879ab</vt:lpwstr>
  </property>
  <property fmtid="{D5CDD505-2E9C-101B-9397-08002B2CF9AE}" pid="7" name="MSIP_Label_792c8cef-6f2b-4af1-b4ac-d815ff795cd6_ActionId">
    <vt:lpwstr>fba01ed5-3a56-4861-b9c7-76ceb6f8cedb</vt:lpwstr>
  </property>
  <property fmtid="{D5CDD505-2E9C-101B-9397-08002B2CF9AE}" pid="8" name="MSIP_Label_792c8cef-6f2b-4af1-b4ac-d815ff795cd6_ContentBits">
    <vt:lpwstr>0</vt:lpwstr>
  </property>
</Properties>
</file>